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7"/>
  </p:notesMasterIdLst>
  <p:sldIdLst>
    <p:sldId id="256" r:id="rId2"/>
    <p:sldId id="257" r:id="rId3"/>
    <p:sldId id="258" r:id="rId4"/>
    <p:sldId id="260" r:id="rId5"/>
    <p:sldId id="261" r:id="rId6"/>
    <p:sldId id="263" r:id="rId7"/>
    <p:sldId id="264" r:id="rId8"/>
    <p:sldId id="265" r:id="rId9"/>
    <p:sldId id="267" r:id="rId10"/>
    <p:sldId id="290" r:id="rId11"/>
    <p:sldId id="289" r:id="rId12"/>
    <p:sldId id="288" r:id="rId13"/>
    <p:sldId id="274" r:id="rId14"/>
    <p:sldId id="275" r:id="rId15"/>
    <p:sldId id="276" r:id="rId16"/>
    <p:sldId id="277" r:id="rId17"/>
    <p:sldId id="292" r:id="rId18"/>
    <p:sldId id="278" r:id="rId19"/>
    <p:sldId id="279" r:id="rId20"/>
    <p:sldId id="280" r:id="rId21"/>
    <p:sldId id="281" r:id="rId22"/>
    <p:sldId id="283" r:id="rId23"/>
    <p:sldId id="284" r:id="rId24"/>
    <p:sldId id="286" r:id="rId25"/>
    <p:sldId id="287" r:id="rId2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5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A5D4B24B-25D5-44BA-A9AB-FCEA15ABCDA1}" type="datetimeFigureOut">
              <a:rPr lang="en-US" smtClean="0"/>
              <a:pPr/>
              <a:t>7/11/2021</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85E8288F-CED5-4601-941B-912C83B3C89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17138" y="761746"/>
            <a:ext cx="5157723"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FEC890-94A4-43DE-919F-E0A8B1401647}" type="datetime1">
              <a:rPr lang="en-US" smtClean="0"/>
              <a:pPr/>
              <a:t>7/11/2021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255350A-7A38-443B-9F22-AAE47E6A857A}" type="datetime1">
              <a:rPr lang="en-US" smtClean="0"/>
              <a:pPr/>
              <a:t>7/11/2021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B6163F1-2973-4496-AD15-EF3F3120CB11}" type="datetime1">
              <a:rPr lang="en-US" smtClean="0"/>
              <a:pPr/>
              <a:t>7/11/2021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CFFB9E5-71B8-414A-A809-74A4D5B2A329}" type="datetime1">
              <a:rPr lang="en-US" smtClean="0"/>
              <a:pPr/>
              <a:t>7/11/2021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F962962-7738-4ECA-9345-2C6C0DD75412}" type="datetime1">
              <a:rPr lang="en-US" smtClean="0"/>
              <a:pPr/>
              <a:t>7/11/2021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49064" y="2409190"/>
            <a:ext cx="4293870" cy="1076960"/>
          </a:xfrm>
          <a:prstGeom prst="rect">
            <a:avLst/>
          </a:prstGeom>
        </p:spPr>
        <p:txBody>
          <a:bodyPr wrap="square" lIns="0" tIns="0" rIns="0" bIns="0">
            <a:spAutoFit/>
          </a:bodyPr>
          <a:lstStyle>
            <a:lvl1pPr>
              <a:defRPr sz="6900" b="0" i="0">
                <a:solidFill>
                  <a:schemeClr val="bg1"/>
                </a:solidFill>
                <a:latin typeface="Calibri"/>
                <a:cs typeface="Calibri"/>
              </a:defRPr>
            </a:lvl1pPr>
          </a:lstStyle>
          <a:p>
            <a:endParaRPr/>
          </a:p>
        </p:txBody>
      </p:sp>
      <p:sp>
        <p:nvSpPr>
          <p:cNvPr id="3" name="Holder 3"/>
          <p:cNvSpPr>
            <a:spLocks noGrp="1"/>
          </p:cNvSpPr>
          <p:nvPr>
            <p:ph type="body" idx="1"/>
          </p:nvPr>
        </p:nvSpPr>
        <p:spPr>
          <a:xfrm>
            <a:off x="713765" y="1076959"/>
            <a:ext cx="10764469" cy="4721860"/>
          </a:xfrm>
          <a:prstGeom prst="rect">
            <a:avLst/>
          </a:prstGeom>
        </p:spPr>
        <p:txBody>
          <a:bodyPr wrap="square" lIns="0" tIns="0" rIns="0" bIns="0">
            <a:spAutoFit/>
          </a:bodyPr>
          <a:lstStyle>
            <a:lvl1pPr>
              <a:defRPr sz="20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4E5D8E2B-95E1-498C-9FBB-962AEAF4E02D}" type="datetime1">
              <a:rPr lang="en-US" smtClean="0"/>
              <a:pPr/>
              <a:t>7/11/2021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38/s41467-020-17971-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2362200"/>
            <a:ext cx="6884670" cy="1002665"/>
          </a:xfrm>
          <a:prstGeom prst="rect">
            <a:avLst/>
          </a:prstGeom>
        </p:spPr>
        <p:txBody>
          <a:bodyPr vert="horz" wrap="square" lIns="0" tIns="13335" rIns="0" bIns="0" rtlCol="0">
            <a:spAutoFit/>
          </a:bodyPr>
          <a:lstStyle/>
          <a:p>
            <a:pPr marL="1472565" marR="5080" indent="-1460500">
              <a:lnSpc>
                <a:spcPct val="100000"/>
              </a:lnSpc>
              <a:spcBef>
                <a:spcPts val="105"/>
              </a:spcBef>
            </a:pPr>
            <a:r>
              <a:rPr lang="en-IN" sz="3200" b="1" dirty="0">
                <a:solidFill>
                  <a:srgbClr val="000000"/>
                </a:solidFill>
                <a:latin typeface="Times New Roman"/>
                <a:cs typeface="Times New Roman"/>
              </a:rPr>
              <a:t>COVID-19 Outbreak Data Analysis and Risk Prediction</a:t>
            </a:r>
            <a:endParaRPr sz="3200" dirty="0">
              <a:latin typeface="Times New Roman"/>
              <a:cs typeface="Times New Roman"/>
            </a:endParaRPr>
          </a:p>
        </p:txBody>
      </p:sp>
      <p:pic>
        <p:nvPicPr>
          <p:cNvPr id="3" name="object 3"/>
          <p:cNvPicPr/>
          <p:nvPr/>
        </p:nvPicPr>
        <p:blipFill>
          <a:blip r:embed="rId2" cstate="print"/>
          <a:stretch>
            <a:fillRect/>
          </a:stretch>
        </p:blipFill>
        <p:spPr>
          <a:xfrm>
            <a:off x="1295400" y="228600"/>
            <a:ext cx="1000759" cy="914400"/>
          </a:xfrm>
          <a:prstGeom prst="rect">
            <a:avLst/>
          </a:prstGeom>
        </p:spPr>
      </p:pic>
      <p:sp>
        <p:nvSpPr>
          <p:cNvPr id="4" name="object 4"/>
          <p:cNvSpPr txBox="1"/>
          <p:nvPr/>
        </p:nvSpPr>
        <p:spPr>
          <a:xfrm>
            <a:off x="1143000" y="3962400"/>
            <a:ext cx="1969135" cy="330835"/>
          </a:xfrm>
          <a:prstGeom prst="rect">
            <a:avLst/>
          </a:prstGeom>
        </p:spPr>
        <p:txBody>
          <a:bodyPr vert="horz" wrap="square" lIns="0" tIns="13335" rIns="0" bIns="0" rtlCol="0">
            <a:spAutoFit/>
          </a:bodyPr>
          <a:lstStyle/>
          <a:p>
            <a:pPr marL="12700">
              <a:lnSpc>
                <a:spcPct val="100000"/>
              </a:lnSpc>
              <a:spcBef>
                <a:spcPts val="105"/>
              </a:spcBef>
            </a:pPr>
            <a:r>
              <a:rPr lang="en-US" sz="2000" b="1" spc="-70" dirty="0">
                <a:solidFill>
                  <a:srgbClr val="FF0000"/>
                </a:solidFill>
                <a:uFill>
                  <a:solidFill>
                    <a:srgbClr val="FF0000"/>
                  </a:solidFill>
                </a:uFill>
                <a:latin typeface="Times New Roman" pitchFamily="18" charset="0"/>
                <a:cs typeface="Times New Roman" pitchFamily="18" charset="0"/>
              </a:rPr>
              <a:t>Presented By</a:t>
            </a:r>
            <a:endParaRPr sz="2000">
              <a:latin typeface="Times New Roman" pitchFamily="18" charset="0"/>
              <a:cs typeface="Times New Roman" pitchFamily="18" charset="0"/>
            </a:endParaRPr>
          </a:p>
        </p:txBody>
      </p:sp>
      <p:sp>
        <p:nvSpPr>
          <p:cNvPr id="5" name="object 5"/>
          <p:cNvSpPr txBox="1"/>
          <p:nvPr/>
        </p:nvSpPr>
        <p:spPr>
          <a:xfrm>
            <a:off x="1143000" y="4343400"/>
            <a:ext cx="1511935" cy="1245870"/>
          </a:xfrm>
          <a:prstGeom prst="rect">
            <a:avLst/>
          </a:prstGeom>
        </p:spPr>
        <p:txBody>
          <a:bodyPr vert="horz" wrap="square" lIns="0" tIns="12700" rIns="0" bIns="0" rtlCol="0">
            <a:spAutoFit/>
          </a:bodyPr>
          <a:lstStyle/>
          <a:p>
            <a:pPr marL="12700" marR="5080">
              <a:lnSpc>
                <a:spcPct val="100000"/>
              </a:lnSpc>
              <a:spcBef>
                <a:spcPts val="105"/>
              </a:spcBef>
            </a:pPr>
            <a:r>
              <a:rPr lang="en-IN" sz="2000" b="1" dirty="0">
                <a:cs typeface="Calibri"/>
              </a:rPr>
              <a:t>1KG17CS079</a:t>
            </a:r>
            <a:endParaRPr lang="en-IN" sz="2000" dirty="0">
              <a:cs typeface="Calibri"/>
            </a:endParaRPr>
          </a:p>
          <a:p>
            <a:pPr marL="12700">
              <a:lnSpc>
                <a:spcPct val="100000"/>
              </a:lnSpc>
            </a:pPr>
            <a:r>
              <a:rPr lang="en-IN" sz="2000" b="1" dirty="0">
                <a:cs typeface="Calibri"/>
              </a:rPr>
              <a:t>1KG17CS105</a:t>
            </a:r>
            <a:endParaRPr lang="en-IN" sz="2000" dirty="0">
              <a:cs typeface="Calibri"/>
            </a:endParaRPr>
          </a:p>
          <a:p>
            <a:pPr marL="12700">
              <a:lnSpc>
                <a:spcPct val="100000"/>
              </a:lnSpc>
            </a:pPr>
            <a:r>
              <a:rPr lang="en-IN" sz="2000" b="1" dirty="0">
                <a:cs typeface="Calibri"/>
              </a:rPr>
              <a:t>1KG17CS106</a:t>
            </a:r>
            <a:endParaRPr lang="en-IN" sz="2000" dirty="0">
              <a:cs typeface="Calibri"/>
            </a:endParaRPr>
          </a:p>
          <a:p>
            <a:pPr marL="12700">
              <a:lnSpc>
                <a:spcPct val="100000"/>
              </a:lnSpc>
            </a:pPr>
            <a:r>
              <a:rPr lang="en-IN" sz="2000" b="1" dirty="0">
                <a:cs typeface="Calibri"/>
              </a:rPr>
              <a:t>1KG17CS110</a:t>
            </a:r>
            <a:endParaRPr lang="en-IN" sz="2000" dirty="0">
              <a:cs typeface="Calibri"/>
            </a:endParaRPr>
          </a:p>
        </p:txBody>
      </p:sp>
      <p:sp>
        <p:nvSpPr>
          <p:cNvPr id="6" name="object 6"/>
          <p:cNvSpPr txBox="1"/>
          <p:nvPr/>
        </p:nvSpPr>
        <p:spPr>
          <a:xfrm>
            <a:off x="2590800" y="4343399"/>
            <a:ext cx="2706370" cy="1603003"/>
          </a:xfrm>
          <a:prstGeom prst="rect">
            <a:avLst/>
          </a:prstGeom>
        </p:spPr>
        <p:txBody>
          <a:bodyPr vert="horz" wrap="square" lIns="0" tIns="12700" rIns="0" bIns="0" rtlCol="0">
            <a:spAutoFit/>
          </a:bodyPr>
          <a:lstStyle/>
          <a:p>
            <a:pPr marL="12700" marR="5080">
              <a:lnSpc>
                <a:spcPct val="100000"/>
              </a:lnSpc>
              <a:spcBef>
                <a:spcPts val="100"/>
              </a:spcBef>
            </a:pPr>
            <a:r>
              <a:rPr lang="en-IN" sz="2000" b="1" dirty="0">
                <a:cs typeface="Calibri"/>
              </a:rPr>
              <a:t>Shashank V </a:t>
            </a:r>
          </a:p>
          <a:p>
            <a:pPr marL="12700" marR="5080">
              <a:lnSpc>
                <a:spcPct val="100000"/>
              </a:lnSpc>
              <a:spcBef>
                <a:spcPts val="100"/>
              </a:spcBef>
            </a:pPr>
            <a:r>
              <a:rPr lang="en-IN" sz="2000" b="1" dirty="0">
                <a:cs typeface="Calibri"/>
              </a:rPr>
              <a:t>Varun Kumar T H</a:t>
            </a:r>
          </a:p>
          <a:p>
            <a:pPr marL="12700" marR="5080">
              <a:lnSpc>
                <a:spcPct val="100000"/>
              </a:lnSpc>
              <a:spcBef>
                <a:spcPts val="100"/>
              </a:spcBef>
            </a:pPr>
            <a:r>
              <a:rPr lang="en-IN" sz="2000" b="1" dirty="0">
                <a:cs typeface="Calibri"/>
              </a:rPr>
              <a:t>Vikas B</a:t>
            </a:r>
          </a:p>
          <a:p>
            <a:pPr marL="12700" marR="5080">
              <a:spcBef>
                <a:spcPts val="100"/>
              </a:spcBef>
            </a:pPr>
            <a:r>
              <a:rPr lang="en-IN" sz="2000" b="1">
                <a:cs typeface="Calibri"/>
              </a:rPr>
              <a:t>Yashash T V</a:t>
            </a:r>
            <a:endParaRPr lang="en-IN" sz="2000">
              <a:cs typeface="Calibri"/>
            </a:endParaRPr>
          </a:p>
          <a:p>
            <a:pPr marL="12700" marR="5080">
              <a:lnSpc>
                <a:spcPct val="100000"/>
              </a:lnSpc>
              <a:spcBef>
                <a:spcPts val="100"/>
              </a:spcBef>
            </a:pPr>
            <a:endParaRPr lang="en-IN" sz="2000" b="1" dirty="0">
              <a:cs typeface="Calibri"/>
            </a:endParaRPr>
          </a:p>
        </p:txBody>
      </p:sp>
      <p:sp>
        <p:nvSpPr>
          <p:cNvPr id="8" name="object 8"/>
          <p:cNvSpPr txBox="1"/>
          <p:nvPr/>
        </p:nvSpPr>
        <p:spPr>
          <a:xfrm>
            <a:off x="1371600" y="228600"/>
            <a:ext cx="10210800" cy="628377"/>
          </a:xfrm>
          <a:prstGeom prst="rect">
            <a:avLst/>
          </a:prstGeom>
        </p:spPr>
        <p:txBody>
          <a:bodyPr vert="horz" wrap="square" lIns="0" tIns="12700" rIns="0" bIns="0" rtlCol="0">
            <a:spAutoFit/>
          </a:bodyPr>
          <a:lstStyle/>
          <a:p>
            <a:pPr algn="ctr">
              <a:defRPr/>
            </a:pPr>
            <a:r>
              <a:rPr lang="en-US" sz="2000" b="1" dirty="0">
                <a:solidFill>
                  <a:schemeClr val="accent1">
                    <a:lumMod val="50000"/>
                  </a:schemeClr>
                </a:solidFill>
                <a:cs typeface="Times New Roman" pitchFamily="18" charset="0"/>
              </a:rPr>
              <a:t>K S SCHOOL OF ENGINEERING &amp; MANAGEMENT, BENGALURU-560109</a:t>
            </a:r>
          </a:p>
          <a:p>
            <a:pPr algn="ctr">
              <a:defRPr/>
            </a:pPr>
            <a:r>
              <a:rPr lang="en-US" sz="2000" b="1" dirty="0">
                <a:solidFill>
                  <a:schemeClr val="accent1">
                    <a:lumMod val="50000"/>
                  </a:schemeClr>
                </a:solidFill>
                <a:cs typeface="Times New Roman" pitchFamily="18" charset="0"/>
              </a:rPr>
              <a:t>DEPARTMENT OF COMPUTER SCIENCE &amp; ENGINEERING</a:t>
            </a:r>
            <a:endParaRPr lang="en-US" sz="2000" dirty="0">
              <a:solidFill>
                <a:schemeClr val="accent1">
                  <a:lumMod val="50000"/>
                </a:schemeClr>
              </a:solidFill>
              <a:cs typeface="Times New Roman" pitchFamily="18" charset="0"/>
            </a:endParaRPr>
          </a:p>
        </p:txBody>
      </p:sp>
      <p:sp>
        <p:nvSpPr>
          <p:cNvPr id="9" name="Rectangle 7"/>
          <p:cNvSpPr>
            <a:spLocks noChangeArrowheads="1"/>
          </p:cNvSpPr>
          <p:nvPr/>
        </p:nvSpPr>
        <p:spPr bwMode="auto">
          <a:xfrm>
            <a:off x="4267200" y="1295400"/>
            <a:ext cx="4071938" cy="862012"/>
          </a:xfrm>
          <a:prstGeom prst="rect">
            <a:avLst/>
          </a:prstGeom>
          <a:noFill/>
          <a:ln w="9525">
            <a:noFill/>
            <a:miter lim="800000"/>
            <a:headEnd/>
            <a:tailEnd/>
          </a:ln>
        </p:spPr>
        <p:txBody>
          <a:bodyPr>
            <a:spAutoFit/>
          </a:bodyPr>
          <a:lstStyle/>
          <a:p>
            <a:pPr algn="ctr" eaLnBrk="1" hangingPunct="1"/>
            <a:r>
              <a:rPr lang="en-US" altLang="en-US" dirty="0">
                <a:solidFill>
                  <a:srgbClr val="FF0000"/>
                </a:solidFill>
                <a:latin typeface="Times New Roman" pitchFamily="18" charset="0"/>
                <a:cs typeface="Times New Roman" pitchFamily="18" charset="0"/>
              </a:rPr>
              <a:t> </a:t>
            </a:r>
            <a:r>
              <a:rPr lang="en-US" altLang="en-US" b="1" dirty="0">
                <a:solidFill>
                  <a:srgbClr val="FF0000"/>
                </a:solidFill>
                <a:latin typeface="Calibri" pitchFamily="34" charset="0"/>
                <a:cs typeface="Calibri" pitchFamily="34" charset="0"/>
              </a:rPr>
              <a:t>PROJECT PHASE II</a:t>
            </a:r>
          </a:p>
          <a:p>
            <a:pPr algn="ctr" eaLnBrk="1" hangingPunct="1"/>
            <a:r>
              <a:rPr lang="en-US" altLang="en-US" b="1" dirty="0">
                <a:solidFill>
                  <a:srgbClr val="FF0000"/>
                </a:solidFill>
                <a:latin typeface="Calibri" pitchFamily="34" charset="0"/>
                <a:cs typeface="Calibri" pitchFamily="34" charset="0"/>
              </a:rPr>
              <a:t>  (</a:t>
            </a:r>
            <a:r>
              <a:rPr lang="en-IN" altLang="en-US" b="1" dirty="0">
                <a:solidFill>
                  <a:srgbClr val="FF0000"/>
                </a:solidFill>
                <a:latin typeface="Calibri" pitchFamily="34" charset="0"/>
                <a:cs typeface="Calibri" pitchFamily="34" charset="0"/>
              </a:rPr>
              <a:t>17CSP78</a:t>
            </a:r>
            <a:r>
              <a:rPr lang="en-US" altLang="en-US" dirty="0">
                <a:latin typeface="Calibri" pitchFamily="34" charset="0"/>
              </a:rPr>
              <a:t> </a:t>
            </a:r>
            <a:r>
              <a:rPr lang="en-US" altLang="en-US" b="1" dirty="0">
                <a:solidFill>
                  <a:srgbClr val="FF0000"/>
                </a:solidFill>
                <a:latin typeface="Calibri" pitchFamily="34" charset="0"/>
                <a:cs typeface="Calibri" pitchFamily="34" charset="0"/>
              </a:rPr>
              <a:t>)</a:t>
            </a:r>
          </a:p>
          <a:p>
            <a:pPr algn="ctr" eaLnBrk="1" hangingPunct="1"/>
            <a:r>
              <a:rPr lang="en-US" altLang="en-US" sz="1400" dirty="0">
                <a:solidFill>
                  <a:srgbClr val="FF0000"/>
                </a:solidFill>
                <a:latin typeface="Calibri" pitchFamily="34" charset="0"/>
                <a:cs typeface="Calibri" pitchFamily="34" charset="0"/>
              </a:rPr>
              <a:t>Academic Year 2020-21 (Even)</a:t>
            </a:r>
            <a:endParaRPr lang="en-IN" altLang="en-US" sz="1400" dirty="0">
              <a:latin typeface="Calibri" pitchFamily="34" charset="0"/>
              <a:cs typeface="Calibri" pitchFamily="34" charset="0"/>
            </a:endParaRPr>
          </a:p>
        </p:txBody>
      </p:sp>
      <p:sp>
        <p:nvSpPr>
          <p:cNvPr id="10" name="Rectangle 8"/>
          <p:cNvSpPr>
            <a:spLocks noChangeArrowheads="1"/>
          </p:cNvSpPr>
          <p:nvPr/>
        </p:nvSpPr>
        <p:spPr bwMode="auto">
          <a:xfrm>
            <a:off x="8458200" y="4038600"/>
            <a:ext cx="2803525" cy="1231106"/>
          </a:xfrm>
          <a:prstGeom prst="rect">
            <a:avLst/>
          </a:prstGeom>
          <a:noFill/>
          <a:ln w="9525">
            <a:noFill/>
            <a:miter lim="800000"/>
            <a:headEnd/>
            <a:tailEnd/>
          </a:ln>
        </p:spPr>
        <p:txBody>
          <a:bodyPr>
            <a:spAutoFit/>
          </a:bodyPr>
          <a:lstStyle/>
          <a:p>
            <a:pPr algn="ctr" eaLnBrk="1" hangingPunct="1"/>
            <a:r>
              <a:rPr lang="en-US" altLang="en-US" b="1" dirty="0">
                <a:solidFill>
                  <a:srgbClr val="FF0000"/>
                </a:solidFill>
                <a:latin typeface="Times New Roman" pitchFamily="18" charset="0"/>
                <a:cs typeface="Times New Roman" pitchFamily="18" charset="0"/>
              </a:rPr>
              <a:t> Project </a:t>
            </a:r>
            <a:r>
              <a:rPr lang="en-US" altLang="en-US" b="1" dirty="0">
                <a:solidFill>
                  <a:srgbClr val="FF0000"/>
                </a:solidFill>
                <a:latin typeface="Calibri" pitchFamily="34" charset="0"/>
                <a:cs typeface="Calibri" pitchFamily="34" charset="0"/>
              </a:rPr>
              <a:t>Guide</a:t>
            </a:r>
          </a:p>
          <a:p>
            <a:pPr algn="ctr" eaLnBrk="1" hangingPunct="1"/>
            <a:r>
              <a:rPr lang="en-US" altLang="en-US" b="1" dirty="0">
                <a:solidFill>
                  <a:srgbClr val="FF0000"/>
                </a:solidFill>
                <a:latin typeface="Calibri" pitchFamily="34" charset="0"/>
                <a:cs typeface="Calibri" pitchFamily="34" charset="0"/>
              </a:rPr>
              <a:t>  </a:t>
            </a:r>
            <a:r>
              <a:rPr lang="en-US" altLang="en-US" sz="2000" b="1" dirty="0">
                <a:latin typeface="Calibri" pitchFamily="34" charset="0"/>
                <a:cs typeface="Calibri" pitchFamily="34" charset="0"/>
              </a:rPr>
              <a:t>Mr. Sandeep H</a:t>
            </a:r>
          </a:p>
          <a:p>
            <a:pPr algn="ctr" eaLnBrk="1" hangingPunct="1"/>
            <a:r>
              <a:rPr lang="en-US" altLang="en-US" b="1" dirty="0">
                <a:latin typeface="Calibri" pitchFamily="34" charset="0"/>
                <a:cs typeface="Calibri" pitchFamily="34" charset="0"/>
              </a:rPr>
              <a:t>  </a:t>
            </a:r>
            <a:r>
              <a:rPr lang="en-US" altLang="en-US" sz="1600" b="1" dirty="0">
                <a:latin typeface="Calibri" pitchFamily="34" charset="0"/>
                <a:cs typeface="Calibri" pitchFamily="34" charset="0"/>
              </a:rPr>
              <a:t>Associate Professor,</a:t>
            </a:r>
          </a:p>
          <a:p>
            <a:pPr algn="ctr" eaLnBrk="1" hangingPunct="1"/>
            <a:r>
              <a:rPr lang="en-US" altLang="en-US" sz="1600" b="1" dirty="0">
                <a:latin typeface="Calibri" pitchFamily="34" charset="0"/>
                <a:cs typeface="Calibri" pitchFamily="34" charset="0"/>
              </a:rPr>
              <a:t> CSE, KSSEM</a:t>
            </a:r>
            <a:endParaRPr lang="en-IN" altLang="en-US" sz="1600" b="1" dirty="0">
              <a:latin typeface="Calibri" pitchFamily="34" charset="0"/>
              <a:cs typeface="Calibri" pitchFamily="34" charset="0"/>
            </a:endParaRPr>
          </a:p>
        </p:txBody>
      </p:sp>
      <p:sp>
        <p:nvSpPr>
          <p:cNvPr id="11" name="Slide Number Placeholder 10"/>
          <p:cNvSpPr>
            <a:spLocks noGrp="1"/>
          </p:cNvSpPr>
          <p:nvPr>
            <p:ph type="sldNum" sz="quarter" idx="7"/>
          </p:nvPr>
        </p:nvSpPr>
        <p:spPr/>
        <p:txBody>
          <a:bodyPr/>
          <a:lstStyle/>
          <a:p>
            <a:fld id="{B6F15528-21DE-4FAA-801E-634DDDAF4B2B}" type="slidenum">
              <a:rPr lang="en-US" smtClean="0"/>
              <a:pPr/>
              <a:t>1</a:t>
            </a:fld>
            <a:endParaRPr lang="en-US"/>
          </a:p>
        </p:txBody>
      </p:sp>
      <p:sp>
        <p:nvSpPr>
          <p:cNvPr id="14" name="Date Placeholder 13"/>
          <p:cNvSpPr>
            <a:spLocks noGrp="1"/>
          </p:cNvSpPr>
          <p:nvPr>
            <p:ph type="dt" sz="half" idx="6"/>
          </p:nvPr>
        </p:nvSpPr>
        <p:spPr/>
        <p:txBody>
          <a:bodyPr/>
          <a:lstStyle/>
          <a:p>
            <a:fld id="{44247B09-6832-4C66-A8AC-59EDE83CF21B}" type="datetime1">
              <a:rPr lang="en-US" smtClean="0"/>
              <a:pPr/>
              <a:t>7/11/2021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A48DF0-F8FF-4DBC-A3FE-CA55C0AA9662}"/>
              </a:ext>
            </a:extLst>
          </p:cNvPr>
          <p:cNvSpPr>
            <a:spLocks noGrp="1"/>
          </p:cNvSpPr>
          <p:nvPr>
            <p:ph type="dt" sz="half" idx="6"/>
          </p:nvPr>
        </p:nvSpPr>
        <p:spPr/>
        <p:txBody>
          <a:bodyPr/>
          <a:lstStyle/>
          <a:p>
            <a:fld id="{1255350A-7A38-443B-9F22-AAE47E6A857A}" type="datetime1">
              <a:rPr lang="en-US" smtClean="0"/>
              <a:pPr/>
              <a:t>7/11/2021</a:t>
            </a:fld>
            <a:endParaRPr lang="en-US"/>
          </a:p>
        </p:txBody>
      </p:sp>
      <p:sp>
        <p:nvSpPr>
          <p:cNvPr id="5" name="Slide Number Placeholder 4">
            <a:extLst>
              <a:ext uri="{FF2B5EF4-FFF2-40B4-BE49-F238E27FC236}">
                <a16:creationId xmlns:a16="http://schemas.microsoft.com/office/drawing/2014/main" id="{C16950A8-AB37-4EA3-A88F-2A7546940A16}"/>
              </a:ext>
            </a:extLst>
          </p:cNvPr>
          <p:cNvSpPr>
            <a:spLocks noGrp="1"/>
          </p:cNvSpPr>
          <p:nvPr>
            <p:ph type="sldNum" sz="quarter" idx="7"/>
          </p:nvPr>
        </p:nvSpPr>
        <p:spPr/>
        <p:txBody>
          <a:bodyPr/>
          <a:lstStyle/>
          <a:p>
            <a:fld id="{B6F15528-21DE-4FAA-801E-634DDDAF4B2B}" type="slidenum">
              <a:rPr lang="en-IN" smtClean="0"/>
              <a:pPr/>
              <a:t>10</a:t>
            </a:fld>
            <a:endParaRPr lang="en-IN"/>
          </a:p>
        </p:txBody>
      </p:sp>
      <p:sp>
        <p:nvSpPr>
          <p:cNvPr id="9" name="object 2">
            <a:extLst>
              <a:ext uri="{FF2B5EF4-FFF2-40B4-BE49-F238E27FC236}">
                <a16:creationId xmlns:a16="http://schemas.microsoft.com/office/drawing/2014/main" id="{06B65A20-B1DC-4A9D-B1C3-754EE4F7B50A}"/>
              </a:ext>
            </a:extLst>
          </p:cNvPr>
          <p:cNvSpPr txBox="1"/>
          <p:nvPr/>
        </p:nvSpPr>
        <p:spPr>
          <a:xfrm>
            <a:off x="3060559" y="6380709"/>
            <a:ext cx="586486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Fig</a:t>
            </a:r>
            <a:r>
              <a:rPr sz="1400" spc="-25" dirty="0">
                <a:latin typeface="Times New Roman"/>
                <a:cs typeface="Times New Roman"/>
              </a:rPr>
              <a:t> </a:t>
            </a:r>
            <a:r>
              <a:rPr sz="1400" dirty="0">
                <a:latin typeface="Times New Roman"/>
                <a:cs typeface="Times New Roman"/>
              </a:rPr>
              <a:t>1. </a:t>
            </a:r>
            <a:r>
              <a:rPr sz="1400" spc="-5" dirty="0">
                <a:latin typeface="Times New Roman"/>
                <a:cs typeface="Times New Roman"/>
              </a:rPr>
              <a:t>An</a:t>
            </a:r>
            <a:r>
              <a:rPr sz="1400" spc="5" dirty="0">
                <a:latin typeface="Times New Roman"/>
                <a:cs typeface="Times New Roman"/>
              </a:rPr>
              <a:t> </a:t>
            </a:r>
            <a:r>
              <a:rPr sz="1400" dirty="0">
                <a:latin typeface="Times New Roman"/>
                <a:cs typeface="Times New Roman"/>
              </a:rPr>
              <a:t>overall</a:t>
            </a:r>
            <a:r>
              <a:rPr sz="1400" spc="-30" dirty="0">
                <a:latin typeface="Times New Roman"/>
                <a:cs typeface="Times New Roman"/>
              </a:rPr>
              <a:t> </a:t>
            </a:r>
            <a:r>
              <a:rPr sz="1400" spc="-5" dirty="0">
                <a:latin typeface="Times New Roman"/>
                <a:cs typeface="Times New Roman"/>
              </a:rPr>
              <a:t>model</a:t>
            </a:r>
            <a:r>
              <a:rPr sz="1400" spc="10" dirty="0">
                <a:latin typeface="Times New Roman"/>
                <a:cs typeface="Times New Roman"/>
              </a:rPr>
              <a:t> </a:t>
            </a:r>
            <a:r>
              <a:rPr sz="1400" dirty="0">
                <a:latin typeface="Times New Roman"/>
                <a:cs typeface="Times New Roman"/>
              </a:rPr>
              <a:t>of</a:t>
            </a:r>
            <a:r>
              <a:rPr sz="1400" spc="-15" dirty="0">
                <a:latin typeface="Times New Roman"/>
                <a:cs typeface="Times New Roman"/>
              </a:rPr>
              <a:t> </a:t>
            </a:r>
            <a:r>
              <a:rPr lang="en-US" sz="1400" spc="-5" dirty="0">
                <a:latin typeface="Times New Roman"/>
                <a:cs typeface="Times New Roman"/>
              </a:rPr>
              <a:t> covid19 outbreak data analysis and risk Prediction</a:t>
            </a:r>
            <a:endParaRPr sz="1400" dirty="0">
              <a:latin typeface="Times New Roman"/>
              <a:cs typeface="Times New Roman"/>
            </a:endParaRPr>
          </a:p>
        </p:txBody>
      </p:sp>
      <p:sp>
        <p:nvSpPr>
          <p:cNvPr id="11" name="object 4">
            <a:extLst>
              <a:ext uri="{FF2B5EF4-FFF2-40B4-BE49-F238E27FC236}">
                <a16:creationId xmlns:a16="http://schemas.microsoft.com/office/drawing/2014/main" id="{17EB79C0-09A1-4963-9730-FFC3FD1F28DB}"/>
              </a:ext>
            </a:extLst>
          </p:cNvPr>
          <p:cNvSpPr txBox="1">
            <a:spLocks noGrp="1"/>
          </p:cNvSpPr>
          <p:nvPr>
            <p:ph type="title"/>
          </p:nvPr>
        </p:nvSpPr>
        <p:spPr>
          <a:xfrm>
            <a:off x="3831196" y="137160"/>
            <a:ext cx="4487545"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000000"/>
                </a:solidFill>
                <a:latin typeface="Times New Roman"/>
                <a:cs typeface="Times New Roman"/>
              </a:rPr>
              <a:t>Brief</a:t>
            </a:r>
            <a:r>
              <a:rPr sz="3200" b="1" spc="-15" dirty="0">
                <a:solidFill>
                  <a:srgbClr val="000000"/>
                </a:solidFill>
                <a:latin typeface="Times New Roman"/>
                <a:cs typeface="Times New Roman"/>
              </a:rPr>
              <a:t> </a:t>
            </a:r>
            <a:r>
              <a:rPr sz="3200" b="1" dirty="0">
                <a:solidFill>
                  <a:srgbClr val="000000"/>
                </a:solidFill>
                <a:latin typeface="Times New Roman"/>
                <a:cs typeface="Times New Roman"/>
              </a:rPr>
              <a:t>Overview</a:t>
            </a:r>
            <a:r>
              <a:rPr sz="3200" b="1" spc="-55" dirty="0">
                <a:solidFill>
                  <a:srgbClr val="000000"/>
                </a:solidFill>
                <a:latin typeface="Times New Roman"/>
                <a:cs typeface="Times New Roman"/>
              </a:rPr>
              <a:t> </a:t>
            </a:r>
            <a:r>
              <a:rPr sz="3200" b="1" dirty="0">
                <a:solidFill>
                  <a:srgbClr val="000000"/>
                </a:solidFill>
                <a:latin typeface="Times New Roman"/>
                <a:cs typeface="Times New Roman"/>
              </a:rPr>
              <a:t>of</a:t>
            </a:r>
            <a:r>
              <a:rPr sz="3200" b="1" spc="-15" dirty="0">
                <a:solidFill>
                  <a:srgbClr val="000000"/>
                </a:solidFill>
                <a:latin typeface="Times New Roman"/>
                <a:cs typeface="Times New Roman"/>
              </a:rPr>
              <a:t> </a:t>
            </a:r>
            <a:r>
              <a:rPr sz="3200" b="1" dirty="0">
                <a:solidFill>
                  <a:srgbClr val="000000"/>
                </a:solidFill>
                <a:latin typeface="Times New Roman"/>
                <a:cs typeface="Times New Roman"/>
              </a:rPr>
              <a:t>Project</a:t>
            </a:r>
            <a:endParaRPr sz="3200">
              <a:latin typeface="Times New Roman"/>
              <a:cs typeface="Times New Roman"/>
            </a:endParaRPr>
          </a:p>
        </p:txBody>
      </p:sp>
      <p:pic>
        <p:nvPicPr>
          <p:cNvPr id="15" name="Picture 14">
            <a:extLst>
              <a:ext uri="{FF2B5EF4-FFF2-40B4-BE49-F238E27FC236}">
                <a16:creationId xmlns:a16="http://schemas.microsoft.com/office/drawing/2014/main" id="{C36774EB-58AA-4AD2-A255-0DADC07735D4}"/>
              </a:ext>
            </a:extLst>
          </p:cNvPr>
          <p:cNvPicPr>
            <a:picLocks noChangeAspect="1"/>
          </p:cNvPicPr>
          <p:nvPr/>
        </p:nvPicPr>
        <p:blipFill rotWithShape="1">
          <a:blip r:embed="rId2"/>
          <a:srcRect l="32324" t="24444" r="43750" b="25555"/>
          <a:stretch/>
        </p:blipFill>
        <p:spPr>
          <a:xfrm>
            <a:off x="3688655" y="914400"/>
            <a:ext cx="4814690" cy="5181600"/>
          </a:xfrm>
          <a:prstGeom prst="rect">
            <a:avLst/>
          </a:prstGeom>
        </p:spPr>
      </p:pic>
    </p:spTree>
    <p:extLst>
      <p:ext uri="{BB962C8B-B14F-4D97-AF65-F5344CB8AC3E}">
        <p14:creationId xmlns:p14="http://schemas.microsoft.com/office/powerpoint/2010/main" val="212492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E9BC3A-D88B-40EF-9DE1-CEE1B7AC88BB}"/>
              </a:ext>
            </a:extLst>
          </p:cNvPr>
          <p:cNvSpPr>
            <a:spLocks noGrp="1"/>
          </p:cNvSpPr>
          <p:nvPr>
            <p:ph type="dt" sz="half" idx="6"/>
          </p:nvPr>
        </p:nvSpPr>
        <p:spPr/>
        <p:txBody>
          <a:bodyPr/>
          <a:lstStyle/>
          <a:p>
            <a:fld id="{1255350A-7A38-443B-9F22-AAE47E6A857A}" type="datetime1">
              <a:rPr lang="en-US" smtClean="0"/>
              <a:pPr/>
              <a:t>7/11/2021</a:t>
            </a:fld>
            <a:endParaRPr lang="en-US"/>
          </a:p>
        </p:txBody>
      </p:sp>
      <p:sp>
        <p:nvSpPr>
          <p:cNvPr id="5" name="Slide Number Placeholder 4">
            <a:extLst>
              <a:ext uri="{FF2B5EF4-FFF2-40B4-BE49-F238E27FC236}">
                <a16:creationId xmlns:a16="http://schemas.microsoft.com/office/drawing/2014/main" id="{604A1970-BC63-4F20-BD0F-20DD67D69914}"/>
              </a:ext>
            </a:extLst>
          </p:cNvPr>
          <p:cNvSpPr>
            <a:spLocks noGrp="1"/>
          </p:cNvSpPr>
          <p:nvPr>
            <p:ph type="sldNum" sz="quarter" idx="7"/>
          </p:nvPr>
        </p:nvSpPr>
        <p:spPr/>
        <p:txBody>
          <a:bodyPr/>
          <a:lstStyle/>
          <a:p>
            <a:fld id="{B6F15528-21DE-4FAA-801E-634DDDAF4B2B}" type="slidenum">
              <a:rPr lang="en-IN" smtClean="0"/>
              <a:pPr/>
              <a:t>11</a:t>
            </a:fld>
            <a:endParaRPr lang="en-IN"/>
          </a:p>
        </p:txBody>
      </p:sp>
      <p:sp>
        <p:nvSpPr>
          <p:cNvPr id="11" name="object 7">
            <a:extLst>
              <a:ext uri="{FF2B5EF4-FFF2-40B4-BE49-F238E27FC236}">
                <a16:creationId xmlns:a16="http://schemas.microsoft.com/office/drawing/2014/main" id="{787317FF-E29C-43ED-B21E-A1F7937B995F}"/>
              </a:ext>
            </a:extLst>
          </p:cNvPr>
          <p:cNvSpPr txBox="1">
            <a:spLocks noGrp="1"/>
          </p:cNvSpPr>
          <p:nvPr>
            <p:ph type="title"/>
          </p:nvPr>
        </p:nvSpPr>
        <p:spPr>
          <a:xfrm>
            <a:off x="5416422" y="390525"/>
            <a:ext cx="134620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Design</a:t>
            </a:r>
            <a:endParaRPr sz="3600" dirty="0">
              <a:latin typeface="Times New Roman"/>
              <a:cs typeface="Times New Roman"/>
            </a:endParaRPr>
          </a:p>
        </p:txBody>
      </p:sp>
      <p:sp>
        <p:nvSpPr>
          <p:cNvPr id="12" name="object 8">
            <a:extLst>
              <a:ext uri="{FF2B5EF4-FFF2-40B4-BE49-F238E27FC236}">
                <a16:creationId xmlns:a16="http://schemas.microsoft.com/office/drawing/2014/main" id="{36C05473-A2E7-4348-859F-EF74BA157BF9}"/>
              </a:ext>
            </a:extLst>
          </p:cNvPr>
          <p:cNvSpPr txBox="1"/>
          <p:nvPr/>
        </p:nvSpPr>
        <p:spPr>
          <a:xfrm>
            <a:off x="3973384" y="5805264"/>
            <a:ext cx="423227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Fig</a:t>
            </a:r>
            <a:r>
              <a:rPr sz="1400" spc="-30" dirty="0">
                <a:latin typeface="Times New Roman"/>
                <a:cs typeface="Times New Roman"/>
              </a:rPr>
              <a:t> </a:t>
            </a:r>
            <a:r>
              <a:rPr lang="en-US" sz="1400" spc="-30" dirty="0">
                <a:latin typeface="Times New Roman"/>
                <a:cs typeface="Times New Roman"/>
              </a:rPr>
              <a:t>2</a:t>
            </a:r>
            <a:r>
              <a:rPr sz="1400" dirty="0">
                <a:latin typeface="Times New Roman"/>
                <a:cs typeface="Times New Roman"/>
              </a:rPr>
              <a:t>.</a:t>
            </a:r>
            <a:r>
              <a:rPr sz="1400" spc="-10" dirty="0">
                <a:latin typeface="Times New Roman"/>
                <a:cs typeface="Times New Roman"/>
              </a:rPr>
              <a:t> </a:t>
            </a:r>
            <a:r>
              <a:rPr sz="1400" dirty="0">
                <a:latin typeface="Times New Roman"/>
                <a:cs typeface="Times New Roman"/>
              </a:rPr>
              <a:t>Interaction</a:t>
            </a:r>
            <a:r>
              <a:rPr sz="1400" spc="-45" dirty="0">
                <a:latin typeface="Times New Roman"/>
                <a:cs typeface="Times New Roman"/>
              </a:rPr>
              <a:t> </a:t>
            </a:r>
            <a:r>
              <a:rPr sz="1400" dirty="0">
                <a:latin typeface="Times New Roman"/>
                <a:cs typeface="Times New Roman"/>
              </a:rPr>
              <a:t>between</a:t>
            </a:r>
            <a:r>
              <a:rPr sz="1400" spc="-15" dirty="0">
                <a:latin typeface="Times New Roman"/>
                <a:cs typeface="Times New Roman"/>
              </a:rPr>
              <a:t> </a:t>
            </a:r>
            <a:r>
              <a:rPr lang="en-US" sz="1400" spc="-15" dirty="0">
                <a:latin typeface="Times New Roman"/>
                <a:cs typeface="Times New Roman"/>
              </a:rPr>
              <a:t>User</a:t>
            </a:r>
            <a:r>
              <a:rPr sz="1400" spc="-15" dirty="0">
                <a:latin typeface="Times New Roman"/>
                <a:cs typeface="Times New Roman"/>
              </a:rPr>
              <a:t> </a:t>
            </a:r>
            <a:r>
              <a:rPr sz="1400" dirty="0">
                <a:latin typeface="Times New Roman"/>
                <a:cs typeface="Times New Roman"/>
              </a:rPr>
              <a:t>and</a:t>
            </a:r>
            <a:r>
              <a:rPr sz="1400" spc="-30" dirty="0">
                <a:latin typeface="Times New Roman"/>
                <a:cs typeface="Times New Roman"/>
              </a:rPr>
              <a:t> </a:t>
            </a:r>
            <a:r>
              <a:rPr sz="1400" dirty="0">
                <a:latin typeface="Times New Roman"/>
                <a:cs typeface="Times New Roman"/>
              </a:rPr>
              <a:t>the</a:t>
            </a:r>
            <a:r>
              <a:rPr sz="1400" spc="-15" dirty="0">
                <a:latin typeface="Times New Roman"/>
                <a:cs typeface="Times New Roman"/>
              </a:rPr>
              <a:t> </a:t>
            </a:r>
            <a:r>
              <a:rPr sz="1400" dirty="0">
                <a:latin typeface="Times New Roman"/>
                <a:cs typeface="Times New Roman"/>
              </a:rPr>
              <a:t>Front</a:t>
            </a:r>
            <a:r>
              <a:rPr sz="1400" spc="-30" dirty="0">
                <a:latin typeface="Times New Roman"/>
                <a:cs typeface="Times New Roman"/>
              </a:rPr>
              <a:t> </a:t>
            </a:r>
            <a:r>
              <a:rPr sz="1400" dirty="0">
                <a:latin typeface="Times New Roman"/>
                <a:cs typeface="Times New Roman"/>
              </a:rPr>
              <a:t>end</a:t>
            </a:r>
            <a:r>
              <a:rPr sz="1400" spc="-25" dirty="0">
                <a:latin typeface="Times New Roman"/>
                <a:cs typeface="Times New Roman"/>
              </a:rPr>
              <a:t> </a:t>
            </a:r>
            <a:r>
              <a:rPr sz="1400" spc="-5" dirty="0">
                <a:latin typeface="Times New Roman"/>
                <a:cs typeface="Times New Roman"/>
              </a:rPr>
              <a:t>system.</a:t>
            </a:r>
            <a:endParaRPr sz="1400" dirty="0">
              <a:latin typeface="Times New Roman"/>
              <a:cs typeface="Times New Roman"/>
            </a:endParaRPr>
          </a:p>
        </p:txBody>
      </p:sp>
      <p:pic>
        <p:nvPicPr>
          <p:cNvPr id="7" name="Picture 6">
            <a:extLst>
              <a:ext uri="{FF2B5EF4-FFF2-40B4-BE49-F238E27FC236}">
                <a16:creationId xmlns:a16="http://schemas.microsoft.com/office/drawing/2014/main" id="{1B479CB1-2F84-4893-BEDE-34E1E953BF28}"/>
              </a:ext>
            </a:extLst>
          </p:cNvPr>
          <p:cNvPicPr>
            <a:picLocks noChangeAspect="1"/>
          </p:cNvPicPr>
          <p:nvPr/>
        </p:nvPicPr>
        <p:blipFill>
          <a:blip r:embed="rId2">
            <a:extLst>
              <a:ext uri="{28A0092B-C50C-407E-A947-70E740481C1C}">
                <a14:useLocalDpi xmlns:a14="http://schemas.microsoft.com/office/drawing/2010/main" val="0"/>
              </a:ext>
            </a:extLst>
          </a:blip>
          <a:srcRect t="11236" b="11236"/>
          <a:stretch/>
        </p:blipFill>
        <p:spPr>
          <a:xfrm>
            <a:off x="1667508" y="1245703"/>
            <a:ext cx="8856984" cy="4366594"/>
          </a:xfrm>
          <a:prstGeom prst="rect">
            <a:avLst/>
          </a:prstGeom>
        </p:spPr>
      </p:pic>
    </p:spTree>
    <p:extLst>
      <p:ext uri="{BB962C8B-B14F-4D97-AF65-F5344CB8AC3E}">
        <p14:creationId xmlns:p14="http://schemas.microsoft.com/office/powerpoint/2010/main" val="375774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2126-4E98-4E5A-8CAB-6101F100B4AC}"/>
              </a:ext>
            </a:extLst>
          </p:cNvPr>
          <p:cNvSpPr>
            <a:spLocks noGrp="1"/>
          </p:cNvSpPr>
          <p:nvPr>
            <p:ph type="title"/>
          </p:nvPr>
        </p:nvSpPr>
        <p:spPr/>
        <p:txBody>
          <a:bodyPr/>
          <a:lstStyle/>
          <a:p>
            <a:endParaRPr lang="en-IN" dirty="0"/>
          </a:p>
        </p:txBody>
      </p:sp>
      <p:sp>
        <p:nvSpPr>
          <p:cNvPr id="4" name="Date Placeholder 3">
            <a:extLst>
              <a:ext uri="{FF2B5EF4-FFF2-40B4-BE49-F238E27FC236}">
                <a16:creationId xmlns:a16="http://schemas.microsoft.com/office/drawing/2014/main" id="{425E4ACE-9FA7-47C6-8AFB-4D9756D88CDF}"/>
              </a:ext>
            </a:extLst>
          </p:cNvPr>
          <p:cNvSpPr>
            <a:spLocks noGrp="1"/>
          </p:cNvSpPr>
          <p:nvPr>
            <p:ph type="dt" sz="half" idx="6"/>
          </p:nvPr>
        </p:nvSpPr>
        <p:spPr/>
        <p:txBody>
          <a:bodyPr/>
          <a:lstStyle/>
          <a:p>
            <a:fld id="{1255350A-7A38-443B-9F22-AAE47E6A857A}" type="datetime1">
              <a:rPr lang="en-US" smtClean="0"/>
              <a:pPr/>
              <a:t>7/11/2021</a:t>
            </a:fld>
            <a:endParaRPr lang="en-US"/>
          </a:p>
        </p:txBody>
      </p:sp>
      <p:sp>
        <p:nvSpPr>
          <p:cNvPr id="5" name="Slide Number Placeholder 4">
            <a:extLst>
              <a:ext uri="{FF2B5EF4-FFF2-40B4-BE49-F238E27FC236}">
                <a16:creationId xmlns:a16="http://schemas.microsoft.com/office/drawing/2014/main" id="{810659A6-272A-4578-B4FC-17BBAC31D0CF}"/>
              </a:ext>
            </a:extLst>
          </p:cNvPr>
          <p:cNvSpPr>
            <a:spLocks noGrp="1"/>
          </p:cNvSpPr>
          <p:nvPr>
            <p:ph type="sldNum" sz="quarter" idx="7"/>
          </p:nvPr>
        </p:nvSpPr>
        <p:spPr/>
        <p:txBody>
          <a:bodyPr/>
          <a:lstStyle/>
          <a:p>
            <a:fld id="{B6F15528-21DE-4FAA-801E-634DDDAF4B2B}" type="slidenum">
              <a:rPr lang="en-IN" smtClean="0"/>
              <a:pPr/>
              <a:t>12</a:t>
            </a:fld>
            <a:endParaRPr lang="en-IN"/>
          </a:p>
        </p:txBody>
      </p:sp>
      <p:sp>
        <p:nvSpPr>
          <p:cNvPr id="6" name="object 2">
            <a:extLst>
              <a:ext uri="{FF2B5EF4-FFF2-40B4-BE49-F238E27FC236}">
                <a16:creationId xmlns:a16="http://schemas.microsoft.com/office/drawing/2014/main" id="{DB5C8C67-16CB-48D7-8971-98EA04151E39}"/>
              </a:ext>
            </a:extLst>
          </p:cNvPr>
          <p:cNvSpPr txBox="1"/>
          <p:nvPr/>
        </p:nvSpPr>
        <p:spPr>
          <a:xfrm>
            <a:off x="2587244" y="6128105"/>
            <a:ext cx="6645275"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85858"/>
                </a:solidFill>
                <a:latin typeface="Times New Roman"/>
                <a:cs typeface="Times New Roman"/>
              </a:rPr>
              <a:t>Fig</a:t>
            </a:r>
            <a:r>
              <a:rPr sz="1400" spc="-15" dirty="0">
                <a:solidFill>
                  <a:srgbClr val="585858"/>
                </a:solidFill>
                <a:latin typeface="Times New Roman"/>
                <a:cs typeface="Times New Roman"/>
              </a:rPr>
              <a:t> </a:t>
            </a:r>
            <a:r>
              <a:rPr lang="en-US" sz="1400" spc="-15" dirty="0">
                <a:solidFill>
                  <a:srgbClr val="585858"/>
                </a:solidFill>
                <a:latin typeface="Times New Roman"/>
                <a:cs typeface="Times New Roman"/>
              </a:rPr>
              <a:t>3</a:t>
            </a:r>
            <a:r>
              <a:rPr sz="1400" dirty="0">
                <a:solidFill>
                  <a:srgbClr val="585858"/>
                </a:solidFill>
                <a:latin typeface="Times New Roman"/>
                <a:cs typeface="Times New Roman"/>
              </a:rPr>
              <a:t>. </a:t>
            </a:r>
            <a:r>
              <a:rPr sz="1400" spc="-5" dirty="0">
                <a:solidFill>
                  <a:srgbClr val="585858"/>
                </a:solidFill>
                <a:latin typeface="Times New Roman"/>
                <a:cs typeface="Times New Roman"/>
              </a:rPr>
              <a:t>Use</a:t>
            </a:r>
            <a:r>
              <a:rPr sz="1400" spc="10" dirty="0">
                <a:solidFill>
                  <a:srgbClr val="585858"/>
                </a:solidFill>
                <a:latin typeface="Times New Roman"/>
                <a:cs typeface="Times New Roman"/>
              </a:rPr>
              <a:t> </a:t>
            </a:r>
            <a:r>
              <a:rPr sz="1400" dirty="0">
                <a:solidFill>
                  <a:srgbClr val="585858"/>
                </a:solidFill>
                <a:latin typeface="Times New Roman"/>
                <a:cs typeface="Times New Roman"/>
              </a:rPr>
              <a:t>Case</a:t>
            </a:r>
            <a:r>
              <a:rPr sz="1400" spc="10" dirty="0">
                <a:solidFill>
                  <a:srgbClr val="585858"/>
                </a:solidFill>
                <a:latin typeface="Times New Roman"/>
                <a:cs typeface="Times New Roman"/>
              </a:rPr>
              <a:t> </a:t>
            </a:r>
            <a:r>
              <a:rPr sz="1400" dirty="0">
                <a:solidFill>
                  <a:srgbClr val="585858"/>
                </a:solidFill>
                <a:latin typeface="Times New Roman"/>
                <a:cs typeface="Times New Roman"/>
              </a:rPr>
              <a:t>Diagram</a:t>
            </a:r>
            <a:r>
              <a:rPr lang="en-IN" sz="1400" spc="-20" dirty="0">
                <a:solidFill>
                  <a:srgbClr val="585858"/>
                </a:solidFill>
                <a:latin typeface="Times New Roman"/>
                <a:cs typeface="Times New Roman"/>
              </a:rPr>
              <a:t> </a:t>
            </a:r>
            <a:r>
              <a:rPr lang="en-IN" sz="1400" spc="-5" dirty="0">
                <a:solidFill>
                  <a:srgbClr val="585858"/>
                </a:solidFill>
                <a:latin typeface="Times New Roman"/>
                <a:cs typeface="Times New Roman"/>
              </a:rPr>
              <a:t>For Covid-19 Outbreak Data Analysis and Risk Prediction </a:t>
            </a:r>
            <a:endParaRPr sz="1400" dirty="0">
              <a:latin typeface="Times New Roman"/>
              <a:cs typeface="Times New Roman"/>
            </a:endParaRPr>
          </a:p>
        </p:txBody>
      </p:sp>
      <p:sp>
        <p:nvSpPr>
          <p:cNvPr id="7" name="object 3">
            <a:extLst>
              <a:ext uri="{FF2B5EF4-FFF2-40B4-BE49-F238E27FC236}">
                <a16:creationId xmlns:a16="http://schemas.microsoft.com/office/drawing/2014/main" id="{22727F66-F083-45A6-A9F3-8092BE3DC752}"/>
              </a:ext>
            </a:extLst>
          </p:cNvPr>
          <p:cNvSpPr txBox="1">
            <a:spLocks/>
          </p:cNvSpPr>
          <p:nvPr/>
        </p:nvSpPr>
        <p:spPr>
          <a:xfrm>
            <a:off x="4800600" y="381000"/>
            <a:ext cx="2312035" cy="391160"/>
          </a:xfrm>
          <a:prstGeom prst="rect">
            <a:avLst/>
          </a:prstGeom>
        </p:spPr>
        <p:txBody>
          <a:bodyPr vert="horz" wrap="square" lIns="0" tIns="12700" rIns="0" bIns="0" rtlCol="0">
            <a:spAutoFit/>
          </a:bodyPr>
          <a:lstStyle>
            <a:lvl1pPr>
              <a:defRPr sz="6900" b="0" i="0">
                <a:solidFill>
                  <a:schemeClr val="bg1"/>
                </a:solidFill>
                <a:latin typeface="Calibri"/>
                <a:ea typeface="+mj-ea"/>
                <a:cs typeface="Calibri"/>
              </a:defRPr>
            </a:lvl1pPr>
          </a:lstStyle>
          <a:p>
            <a:pPr marL="12700" algn="ctr">
              <a:spcBef>
                <a:spcPts val="100"/>
              </a:spcBef>
            </a:pPr>
            <a:r>
              <a:rPr lang="en-IN" sz="2400" kern="0" spc="-5">
                <a:solidFill>
                  <a:srgbClr val="000000"/>
                </a:solidFill>
                <a:latin typeface="Times New Roman"/>
                <a:cs typeface="Times New Roman"/>
              </a:rPr>
              <a:t>Use</a:t>
            </a:r>
            <a:r>
              <a:rPr lang="en-IN" sz="2400" kern="0" spc="-40">
                <a:solidFill>
                  <a:srgbClr val="000000"/>
                </a:solidFill>
                <a:latin typeface="Times New Roman"/>
                <a:cs typeface="Times New Roman"/>
              </a:rPr>
              <a:t> </a:t>
            </a:r>
            <a:r>
              <a:rPr lang="en-IN" sz="2400" kern="0">
                <a:solidFill>
                  <a:srgbClr val="000000"/>
                </a:solidFill>
                <a:latin typeface="Times New Roman"/>
                <a:cs typeface="Times New Roman"/>
              </a:rPr>
              <a:t>Case</a:t>
            </a:r>
            <a:r>
              <a:rPr lang="en-IN" sz="2400" kern="0" spc="-35">
                <a:solidFill>
                  <a:srgbClr val="000000"/>
                </a:solidFill>
                <a:latin typeface="Times New Roman"/>
                <a:cs typeface="Times New Roman"/>
              </a:rPr>
              <a:t> </a:t>
            </a:r>
            <a:r>
              <a:rPr lang="en-IN" sz="2400" kern="0">
                <a:solidFill>
                  <a:srgbClr val="000000"/>
                </a:solidFill>
                <a:latin typeface="Times New Roman"/>
                <a:cs typeface="Times New Roman"/>
              </a:rPr>
              <a:t>Diagram</a:t>
            </a:r>
            <a:endParaRPr lang="en-IN" sz="2400" kern="0">
              <a:latin typeface="Times New Roman"/>
              <a:cs typeface="Times New Roman"/>
            </a:endParaRPr>
          </a:p>
        </p:txBody>
      </p:sp>
      <p:pic>
        <p:nvPicPr>
          <p:cNvPr id="12" name="Picture 11">
            <a:extLst>
              <a:ext uri="{FF2B5EF4-FFF2-40B4-BE49-F238E27FC236}">
                <a16:creationId xmlns:a16="http://schemas.microsoft.com/office/drawing/2014/main" id="{5A27621A-7EDE-4A2A-A27F-E73AE5E416B1}"/>
              </a:ext>
            </a:extLst>
          </p:cNvPr>
          <p:cNvPicPr>
            <a:picLocks noChangeAspect="1"/>
          </p:cNvPicPr>
          <p:nvPr/>
        </p:nvPicPr>
        <p:blipFill rotWithShape="1">
          <a:blip r:embed="rId2"/>
          <a:srcRect l="29375" t="17778" r="28000" b="21111"/>
          <a:stretch/>
        </p:blipFill>
        <p:spPr>
          <a:xfrm>
            <a:off x="3581400" y="1219200"/>
            <a:ext cx="5196840" cy="4191000"/>
          </a:xfrm>
          <a:prstGeom prst="rect">
            <a:avLst/>
          </a:prstGeom>
        </p:spPr>
      </p:pic>
    </p:spTree>
    <p:extLst>
      <p:ext uri="{BB962C8B-B14F-4D97-AF65-F5344CB8AC3E}">
        <p14:creationId xmlns:p14="http://schemas.microsoft.com/office/powerpoint/2010/main" val="329958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5800" y="304800"/>
            <a:ext cx="195453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3" name="object 3"/>
          <p:cNvSpPr txBox="1"/>
          <p:nvPr/>
        </p:nvSpPr>
        <p:spPr>
          <a:xfrm>
            <a:off x="5231384" y="6172606"/>
            <a:ext cx="183515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Fig</a:t>
            </a:r>
            <a:r>
              <a:rPr sz="1400" spc="-40" dirty="0">
                <a:solidFill>
                  <a:srgbClr val="585858"/>
                </a:solidFill>
                <a:latin typeface="Times New Roman"/>
                <a:cs typeface="Times New Roman"/>
              </a:rPr>
              <a:t> </a:t>
            </a:r>
            <a:r>
              <a:rPr lang="en-US" sz="1400" spc="-40" dirty="0">
                <a:solidFill>
                  <a:srgbClr val="585858"/>
                </a:solidFill>
                <a:latin typeface="Times New Roman"/>
                <a:cs typeface="Times New Roman"/>
              </a:rPr>
              <a:t>4</a:t>
            </a:r>
            <a:r>
              <a:rPr sz="1400" dirty="0">
                <a:solidFill>
                  <a:srgbClr val="585858"/>
                </a:solidFill>
                <a:latin typeface="Times New Roman"/>
                <a:cs typeface="Times New Roman"/>
              </a:rPr>
              <a:t>.</a:t>
            </a:r>
            <a:r>
              <a:rPr sz="1400" spc="-20" dirty="0">
                <a:solidFill>
                  <a:srgbClr val="585858"/>
                </a:solidFill>
                <a:latin typeface="Times New Roman"/>
                <a:cs typeface="Times New Roman"/>
              </a:rPr>
              <a:t> </a:t>
            </a:r>
            <a:r>
              <a:rPr lang="en-US" sz="1400" spc="-20" dirty="0">
                <a:solidFill>
                  <a:srgbClr val="585858"/>
                </a:solidFill>
                <a:latin typeface="Times New Roman"/>
                <a:cs typeface="Times New Roman"/>
              </a:rPr>
              <a:t>Home</a:t>
            </a:r>
            <a:r>
              <a:rPr sz="1400" spc="-45" dirty="0">
                <a:solidFill>
                  <a:srgbClr val="585858"/>
                </a:solidFill>
                <a:latin typeface="Times New Roman"/>
                <a:cs typeface="Times New Roman"/>
              </a:rPr>
              <a:t> </a:t>
            </a:r>
            <a:r>
              <a:rPr sz="1400" dirty="0">
                <a:solidFill>
                  <a:srgbClr val="585858"/>
                </a:solidFill>
                <a:latin typeface="Times New Roman"/>
                <a:cs typeface="Times New Roman"/>
              </a:rPr>
              <a:t>Page</a:t>
            </a:r>
            <a:endParaRPr sz="1400" dirty="0">
              <a:latin typeface="Times New Roman"/>
              <a:cs typeface="Times New Roman"/>
            </a:endParaRPr>
          </a:p>
        </p:txBody>
      </p:sp>
      <p:sp>
        <p:nvSpPr>
          <p:cNvPr id="5" name="Slide Number Placeholder 4"/>
          <p:cNvSpPr>
            <a:spLocks noGrp="1"/>
          </p:cNvSpPr>
          <p:nvPr>
            <p:ph type="sldNum" sz="quarter" idx="7"/>
          </p:nvPr>
        </p:nvSpPr>
        <p:spPr/>
        <p:txBody>
          <a:bodyPr/>
          <a:lstStyle/>
          <a:p>
            <a:fld id="{B6F15528-21DE-4FAA-801E-634DDDAF4B2B}" type="slidenum">
              <a:rPr lang="en-US" smtClean="0"/>
              <a:pPr/>
              <a:t>13</a:t>
            </a:fld>
            <a:endParaRPr lang="en-US"/>
          </a:p>
        </p:txBody>
      </p:sp>
      <p:sp>
        <p:nvSpPr>
          <p:cNvPr id="6" name="Date Placeholder 5"/>
          <p:cNvSpPr>
            <a:spLocks noGrp="1"/>
          </p:cNvSpPr>
          <p:nvPr>
            <p:ph type="dt" sz="half" idx="6"/>
          </p:nvPr>
        </p:nvSpPr>
        <p:spPr/>
        <p:txBody>
          <a:bodyPr/>
          <a:lstStyle/>
          <a:p>
            <a:fld id="{98B7FDB6-36F7-479E-8DD1-ECF9814A5810}" type="datetime1">
              <a:rPr lang="en-US" smtClean="0"/>
              <a:pPr/>
              <a:t>7/11/2021</a:t>
            </a:fld>
            <a:endParaRPr lang="en-US"/>
          </a:p>
        </p:txBody>
      </p:sp>
      <p:pic>
        <p:nvPicPr>
          <p:cNvPr id="7" name="Picture 6">
            <a:extLst>
              <a:ext uri="{FF2B5EF4-FFF2-40B4-BE49-F238E27FC236}">
                <a16:creationId xmlns:a16="http://schemas.microsoft.com/office/drawing/2014/main" id="{27C6443D-2FFE-4ADD-B01D-BD65533714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0422" y="914400"/>
            <a:ext cx="10251156" cy="5029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9600" y="292380"/>
            <a:ext cx="1953895" cy="382156"/>
          </a:xfrm>
          <a:prstGeom prst="rect">
            <a:avLst/>
          </a:prstGeom>
        </p:spPr>
        <p:txBody>
          <a:bodyPr vert="horz" wrap="square" lIns="0" tIns="12700" rIns="0" bIns="0" rtlCol="0">
            <a:spAutoFit/>
          </a:bodyPr>
          <a:lstStyle/>
          <a:p>
            <a:pPr marL="12700" algn="ctr">
              <a:lnSpc>
                <a:spcPct val="100000"/>
              </a:lnSpc>
              <a:spcBef>
                <a:spcPts val="100"/>
              </a:spcBef>
            </a:pPr>
            <a:r>
              <a:rPr sz="2400" spc="-5" dirty="0">
                <a:solidFill>
                  <a:srgbClr val="000000"/>
                </a:solidFill>
                <a:latin typeface="Times New Roman"/>
                <a:cs typeface="Times New Roman"/>
              </a:rPr>
              <a:t>Implementation</a:t>
            </a:r>
            <a:endParaRPr sz="2400" dirty="0">
              <a:latin typeface="Times New Roman"/>
              <a:cs typeface="Times New Roman"/>
            </a:endParaRPr>
          </a:p>
        </p:txBody>
      </p:sp>
      <p:sp>
        <p:nvSpPr>
          <p:cNvPr id="3" name="object 3"/>
          <p:cNvSpPr txBox="1"/>
          <p:nvPr/>
        </p:nvSpPr>
        <p:spPr>
          <a:xfrm>
            <a:off x="4767580" y="6337352"/>
            <a:ext cx="265684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Fig</a:t>
            </a:r>
            <a:r>
              <a:rPr sz="1400" spc="-35" dirty="0">
                <a:solidFill>
                  <a:srgbClr val="585858"/>
                </a:solidFill>
                <a:latin typeface="Times New Roman"/>
                <a:cs typeface="Times New Roman"/>
              </a:rPr>
              <a:t> </a:t>
            </a:r>
            <a:r>
              <a:rPr lang="en-US" sz="1400" spc="-35" dirty="0">
                <a:solidFill>
                  <a:srgbClr val="585858"/>
                </a:solidFill>
                <a:latin typeface="Times New Roman"/>
                <a:cs typeface="Times New Roman"/>
              </a:rPr>
              <a:t>5</a:t>
            </a:r>
            <a:r>
              <a:rPr sz="1400" dirty="0">
                <a:solidFill>
                  <a:srgbClr val="585858"/>
                </a:solidFill>
                <a:latin typeface="Times New Roman"/>
                <a:cs typeface="Times New Roman"/>
              </a:rPr>
              <a:t>.</a:t>
            </a:r>
            <a:r>
              <a:rPr lang="en-US" sz="1400" dirty="0">
                <a:solidFill>
                  <a:srgbClr val="585858"/>
                </a:solidFill>
                <a:latin typeface="Times New Roman"/>
                <a:cs typeface="Times New Roman"/>
              </a:rPr>
              <a:t>Symptoms</a:t>
            </a:r>
            <a:r>
              <a:rPr sz="1400" spc="-10" dirty="0">
                <a:solidFill>
                  <a:srgbClr val="585858"/>
                </a:solidFill>
                <a:latin typeface="Times New Roman"/>
                <a:cs typeface="Times New Roman"/>
              </a:rPr>
              <a:t> </a:t>
            </a:r>
            <a:endParaRPr sz="1400" dirty="0">
              <a:latin typeface="Times New Roman"/>
              <a:cs typeface="Times New Roman"/>
            </a:endParaRPr>
          </a:p>
        </p:txBody>
      </p:sp>
      <p:sp>
        <p:nvSpPr>
          <p:cNvPr id="7" name="Slide Number Placeholder 6"/>
          <p:cNvSpPr>
            <a:spLocks noGrp="1"/>
          </p:cNvSpPr>
          <p:nvPr>
            <p:ph type="sldNum" sz="quarter" idx="7"/>
          </p:nvPr>
        </p:nvSpPr>
        <p:spPr/>
        <p:txBody>
          <a:bodyPr/>
          <a:lstStyle/>
          <a:p>
            <a:fld id="{B6F15528-21DE-4FAA-801E-634DDDAF4B2B}" type="slidenum">
              <a:rPr lang="en-US" smtClean="0"/>
              <a:pPr/>
              <a:t>14</a:t>
            </a:fld>
            <a:endParaRPr lang="en-US"/>
          </a:p>
        </p:txBody>
      </p:sp>
      <p:sp>
        <p:nvSpPr>
          <p:cNvPr id="8" name="Date Placeholder 7"/>
          <p:cNvSpPr>
            <a:spLocks noGrp="1"/>
          </p:cNvSpPr>
          <p:nvPr>
            <p:ph type="dt" sz="half" idx="6"/>
          </p:nvPr>
        </p:nvSpPr>
        <p:spPr/>
        <p:txBody>
          <a:bodyPr/>
          <a:lstStyle/>
          <a:p>
            <a:fld id="{248BABEC-CD54-426F-A9CC-7BD9521DB5AE}" type="datetime1">
              <a:rPr lang="en-US" smtClean="0"/>
              <a:pPr/>
              <a:t>7/11/2021</a:t>
            </a:fld>
            <a:endParaRPr lang="en-US"/>
          </a:p>
        </p:txBody>
      </p:sp>
      <p:pic>
        <p:nvPicPr>
          <p:cNvPr id="10" name="Picture 9">
            <a:extLst>
              <a:ext uri="{FF2B5EF4-FFF2-40B4-BE49-F238E27FC236}">
                <a16:creationId xmlns:a16="http://schemas.microsoft.com/office/drawing/2014/main" id="{218627C3-3EB4-4E93-8959-4406A6931181}"/>
              </a:ext>
            </a:extLst>
          </p:cNvPr>
          <p:cNvPicPr>
            <a:picLocks noChangeAspect="1"/>
          </p:cNvPicPr>
          <p:nvPr/>
        </p:nvPicPr>
        <p:blipFill rotWithShape="1">
          <a:blip r:embed="rId2">
            <a:extLst>
              <a:ext uri="{28A0092B-C50C-407E-A947-70E740481C1C}">
                <a14:useLocalDpi xmlns:a14="http://schemas.microsoft.com/office/drawing/2010/main" val="0"/>
              </a:ext>
            </a:extLst>
          </a:blip>
          <a:srcRect t="8941" b="6744"/>
          <a:stretch/>
        </p:blipFill>
        <p:spPr>
          <a:xfrm>
            <a:off x="1006929" y="1268760"/>
            <a:ext cx="10178143" cy="4827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7200" y="228600"/>
            <a:ext cx="1953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3" name="object 3"/>
          <p:cNvSpPr txBox="1"/>
          <p:nvPr/>
        </p:nvSpPr>
        <p:spPr>
          <a:xfrm>
            <a:off x="4993894" y="5751372"/>
            <a:ext cx="2244725" cy="228268"/>
          </a:xfrm>
          <a:prstGeom prst="rect">
            <a:avLst/>
          </a:prstGeom>
        </p:spPr>
        <p:txBody>
          <a:bodyPr vert="horz" wrap="square" lIns="0" tIns="12700" rIns="0" bIns="0" rtlCol="0">
            <a:spAutoFit/>
          </a:bodyPr>
          <a:lstStyle/>
          <a:p>
            <a:pPr marL="12700">
              <a:spcBef>
                <a:spcPts val="100"/>
              </a:spcBef>
            </a:pPr>
            <a:r>
              <a:rPr sz="1400" dirty="0">
                <a:solidFill>
                  <a:srgbClr val="585858"/>
                </a:solidFill>
                <a:latin typeface="Times New Roman"/>
                <a:cs typeface="Times New Roman"/>
              </a:rPr>
              <a:t>Fig</a:t>
            </a:r>
            <a:r>
              <a:rPr sz="1400" spc="-35" dirty="0">
                <a:solidFill>
                  <a:srgbClr val="585858"/>
                </a:solidFill>
                <a:latin typeface="Times New Roman"/>
                <a:cs typeface="Times New Roman"/>
              </a:rPr>
              <a:t> </a:t>
            </a:r>
            <a:r>
              <a:rPr lang="en-US" sz="1400" spc="-35" dirty="0">
                <a:solidFill>
                  <a:srgbClr val="585858"/>
                </a:solidFill>
                <a:latin typeface="Times New Roman"/>
                <a:cs typeface="Times New Roman"/>
              </a:rPr>
              <a:t>6</a:t>
            </a:r>
            <a:r>
              <a:rPr sz="1400" dirty="0">
                <a:solidFill>
                  <a:srgbClr val="585858"/>
                </a:solidFill>
                <a:latin typeface="Times New Roman"/>
                <a:cs typeface="Times New Roman"/>
              </a:rPr>
              <a:t>.</a:t>
            </a:r>
            <a:r>
              <a:rPr lang="en-US" sz="1400" dirty="0">
                <a:solidFill>
                  <a:srgbClr val="585858"/>
                </a:solidFill>
                <a:latin typeface="Times New Roman"/>
                <a:cs typeface="Times New Roman"/>
              </a:rPr>
              <a:t>Precautions</a:t>
            </a:r>
            <a:endParaRPr sz="1400" dirty="0">
              <a:latin typeface="Times New Roman"/>
              <a:cs typeface="Times New Roman"/>
            </a:endParaRPr>
          </a:p>
        </p:txBody>
      </p:sp>
      <p:sp>
        <p:nvSpPr>
          <p:cNvPr id="5" name="Slide Number Placeholder 4"/>
          <p:cNvSpPr>
            <a:spLocks noGrp="1"/>
          </p:cNvSpPr>
          <p:nvPr>
            <p:ph type="sldNum" sz="quarter" idx="7"/>
          </p:nvPr>
        </p:nvSpPr>
        <p:spPr/>
        <p:txBody>
          <a:bodyPr/>
          <a:lstStyle/>
          <a:p>
            <a:fld id="{B6F15528-21DE-4FAA-801E-634DDDAF4B2B}" type="slidenum">
              <a:rPr lang="en-US" smtClean="0"/>
              <a:pPr/>
              <a:t>15</a:t>
            </a:fld>
            <a:endParaRPr lang="en-US"/>
          </a:p>
        </p:txBody>
      </p:sp>
      <p:sp>
        <p:nvSpPr>
          <p:cNvPr id="6" name="Date Placeholder 5"/>
          <p:cNvSpPr>
            <a:spLocks noGrp="1"/>
          </p:cNvSpPr>
          <p:nvPr>
            <p:ph type="dt" sz="half" idx="6"/>
          </p:nvPr>
        </p:nvSpPr>
        <p:spPr/>
        <p:txBody>
          <a:bodyPr/>
          <a:lstStyle/>
          <a:p>
            <a:fld id="{D4774380-E0F9-4A9F-AE0B-9DAB5044D950}" type="datetime1">
              <a:rPr lang="en-US" smtClean="0"/>
              <a:pPr/>
              <a:t>7/11/2021</a:t>
            </a:fld>
            <a:endParaRPr lang="en-US"/>
          </a:p>
        </p:txBody>
      </p:sp>
      <p:pic>
        <p:nvPicPr>
          <p:cNvPr id="10" name="Picture 9">
            <a:extLst>
              <a:ext uri="{FF2B5EF4-FFF2-40B4-BE49-F238E27FC236}">
                <a16:creationId xmlns:a16="http://schemas.microsoft.com/office/drawing/2014/main" id="{B6404647-D76A-40AE-8023-EAC9CC01433C}"/>
              </a:ext>
            </a:extLst>
          </p:cNvPr>
          <p:cNvPicPr>
            <a:picLocks noChangeAspect="1"/>
          </p:cNvPicPr>
          <p:nvPr/>
        </p:nvPicPr>
        <p:blipFill rotWithShape="1">
          <a:blip r:embed="rId2"/>
          <a:srcRect l="625" t="9037" b="5556"/>
          <a:stretch/>
        </p:blipFill>
        <p:spPr>
          <a:xfrm>
            <a:off x="1181100" y="837686"/>
            <a:ext cx="9829800" cy="4752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4400" y="228600"/>
            <a:ext cx="1953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dirty="0">
              <a:latin typeface="Times New Roman"/>
              <a:cs typeface="Times New Roman"/>
            </a:endParaRPr>
          </a:p>
        </p:txBody>
      </p:sp>
      <p:sp>
        <p:nvSpPr>
          <p:cNvPr id="3" name="object 3"/>
          <p:cNvSpPr txBox="1"/>
          <p:nvPr/>
        </p:nvSpPr>
        <p:spPr>
          <a:xfrm>
            <a:off x="4847877" y="6169661"/>
            <a:ext cx="2597785"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85858"/>
                </a:solidFill>
                <a:latin typeface="Arial MT"/>
                <a:cs typeface="Arial MT"/>
              </a:rPr>
              <a:t>Fig</a:t>
            </a:r>
            <a:r>
              <a:rPr sz="1200" dirty="0">
                <a:solidFill>
                  <a:srgbClr val="585858"/>
                </a:solidFill>
                <a:latin typeface="Arial MT"/>
                <a:cs typeface="Arial MT"/>
              </a:rPr>
              <a:t> </a:t>
            </a:r>
            <a:r>
              <a:rPr lang="en-US" sz="1200" dirty="0">
                <a:solidFill>
                  <a:srgbClr val="585858"/>
                </a:solidFill>
                <a:latin typeface="Arial MT"/>
                <a:cs typeface="Arial MT"/>
              </a:rPr>
              <a:t>7</a:t>
            </a:r>
            <a:r>
              <a:rPr sz="1200" dirty="0">
                <a:solidFill>
                  <a:srgbClr val="585858"/>
                </a:solidFill>
                <a:latin typeface="Arial MT"/>
                <a:cs typeface="Arial MT"/>
              </a:rPr>
              <a:t>.</a:t>
            </a:r>
            <a:r>
              <a:rPr sz="1200" spc="-15" dirty="0">
                <a:solidFill>
                  <a:srgbClr val="585858"/>
                </a:solidFill>
                <a:latin typeface="Arial MT"/>
                <a:cs typeface="Arial MT"/>
              </a:rPr>
              <a:t> </a:t>
            </a:r>
            <a:r>
              <a:rPr lang="en-US" sz="1200" spc="-15" dirty="0">
                <a:solidFill>
                  <a:srgbClr val="585858"/>
                </a:solidFill>
                <a:latin typeface="Arial MT"/>
                <a:cs typeface="Arial MT"/>
              </a:rPr>
              <a:t>Treatments</a:t>
            </a:r>
            <a:endParaRPr sz="1200" dirty="0">
              <a:latin typeface="Arial MT"/>
              <a:cs typeface="Arial MT"/>
            </a:endParaRPr>
          </a:p>
        </p:txBody>
      </p:sp>
      <p:sp>
        <p:nvSpPr>
          <p:cNvPr id="5" name="Slide Number Placeholder 4"/>
          <p:cNvSpPr>
            <a:spLocks noGrp="1"/>
          </p:cNvSpPr>
          <p:nvPr>
            <p:ph type="sldNum" sz="quarter" idx="7"/>
          </p:nvPr>
        </p:nvSpPr>
        <p:spPr/>
        <p:txBody>
          <a:bodyPr/>
          <a:lstStyle/>
          <a:p>
            <a:fld id="{B6F15528-21DE-4FAA-801E-634DDDAF4B2B}" type="slidenum">
              <a:rPr lang="en-US" smtClean="0"/>
              <a:pPr/>
              <a:t>16</a:t>
            </a:fld>
            <a:endParaRPr lang="en-US"/>
          </a:p>
        </p:txBody>
      </p:sp>
      <p:sp>
        <p:nvSpPr>
          <p:cNvPr id="6" name="Date Placeholder 5"/>
          <p:cNvSpPr>
            <a:spLocks noGrp="1"/>
          </p:cNvSpPr>
          <p:nvPr>
            <p:ph type="dt" sz="half" idx="6"/>
          </p:nvPr>
        </p:nvSpPr>
        <p:spPr/>
        <p:txBody>
          <a:bodyPr/>
          <a:lstStyle/>
          <a:p>
            <a:fld id="{9C961BEC-5075-420F-B206-020945D49B5B}" type="datetime1">
              <a:rPr lang="en-US" smtClean="0"/>
              <a:pPr/>
              <a:t>7/11/2021</a:t>
            </a:fld>
            <a:endParaRPr lang="en-US"/>
          </a:p>
        </p:txBody>
      </p:sp>
      <p:pic>
        <p:nvPicPr>
          <p:cNvPr id="8" name="Picture 7">
            <a:extLst>
              <a:ext uri="{FF2B5EF4-FFF2-40B4-BE49-F238E27FC236}">
                <a16:creationId xmlns:a16="http://schemas.microsoft.com/office/drawing/2014/main" id="{00CF59F8-8CC4-4E11-B0B4-49006CE25304}"/>
              </a:ext>
            </a:extLst>
          </p:cNvPr>
          <p:cNvPicPr>
            <a:picLocks noChangeAspect="1"/>
          </p:cNvPicPr>
          <p:nvPr/>
        </p:nvPicPr>
        <p:blipFill rotWithShape="1">
          <a:blip r:embed="rId2">
            <a:extLst>
              <a:ext uri="{28A0092B-C50C-407E-A947-70E740481C1C}">
                <a14:useLocalDpi xmlns:a14="http://schemas.microsoft.com/office/drawing/2010/main" val="0"/>
              </a:ext>
            </a:extLst>
          </a:blip>
          <a:srcRect t="8409" b="6105"/>
          <a:stretch/>
        </p:blipFill>
        <p:spPr>
          <a:xfrm>
            <a:off x="1246823" y="1268760"/>
            <a:ext cx="9698355" cy="46635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A817-80CC-4FD8-A649-EFE6C265C4B9}"/>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072D8F11-443E-4E00-A015-C11B77F2BD84}"/>
              </a:ext>
            </a:extLst>
          </p:cNvPr>
          <p:cNvSpPr>
            <a:spLocks noGrp="1"/>
          </p:cNvSpPr>
          <p:nvPr>
            <p:ph type="dt" sz="half" idx="6"/>
          </p:nvPr>
        </p:nvSpPr>
        <p:spPr/>
        <p:txBody>
          <a:bodyPr/>
          <a:lstStyle/>
          <a:p>
            <a:fld id="{CCFFB9E5-71B8-414A-A809-74A4D5B2A329}" type="datetime1">
              <a:rPr lang="en-US" smtClean="0"/>
              <a:pPr/>
              <a:t>7/11/2021</a:t>
            </a:fld>
            <a:endParaRPr lang="en-US"/>
          </a:p>
        </p:txBody>
      </p:sp>
      <p:sp>
        <p:nvSpPr>
          <p:cNvPr id="4" name="Slide Number Placeholder 3">
            <a:extLst>
              <a:ext uri="{FF2B5EF4-FFF2-40B4-BE49-F238E27FC236}">
                <a16:creationId xmlns:a16="http://schemas.microsoft.com/office/drawing/2014/main" id="{2A947143-4BA9-4547-8868-EC0CD4676FB6}"/>
              </a:ext>
            </a:extLst>
          </p:cNvPr>
          <p:cNvSpPr>
            <a:spLocks noGrp="1"/>
          </p:cNvSpPr>
          <p:nvPr>
            <p:ph type="sldNum" sz="quarter" idx="7"/>
          </p:nvPr>
        </p:nvSpPr>
        <p:spPr/>
        <p:txBody>
          <a:bodyPr/>
          <a:lstStyle/>
          <a:p>
            <a:fld id="{B6F15528-21DE-4FAA-801E-634DDDAF4B2B}" type="slidenum">
              <a:rPr lang="en-IN" smtClean="0"/>
              <a:pPr/>
              <a:t>17</a:t>
            </a:fld>
            <a:endParaRPr lang="en-IN"/>
          </a:p>
        </p:txBody>
      </p:sp>
      <p:sp>
        <p:nvSpPr>
          <p:cNvPr id="5" name="object 2">
            <a:extLst>
              <a:ext uri="{FF2B5EF4-FFF2-40B4-BE49-F238E27FC236}">
                <a16:creationId xmlns:a16="http://schemas.microsoft.com/office/drawing/2014/main" id="{B41195A1-3738-4BF2-998A-2D86F2AA70AE}"/>
              </a:ext>
            </a:extLst>
          </p:cNvPr>
          <p:cNvSpPr txBox="1">
            <a:spLocks/>
          </p:cNvSpPr>
          <p:nvPr/>
        </p:nvSpPr>
        <p:spPr>
          <a:xfrm>
            <a:off x="4724400" y="228600"/>
            <a:ext cx="1953895" cy="391160"/>
          </a:xfrm>
          <a:prstGeom prst="rect">
            <a:avLst/>
          </a:prstGeom>
        </p:spPr>
        <p:txBody>
          <a:bodyPr vert="horz" wrap="square" lIns="0" tIns="12700" rIns="0" bIns="0" rtlCol="0">
            <a:spAutoFit/>
          </a:bodyPr>
          <a:lstStyle>
            <a:lvl1pPr>
              <a:defRPr sz="6900" b="0" i="0">
                <a:solidFill>
                  <a:schemeClr val="bg1"/>
                </a:solidFill>
                <a:latin typeface="Calibri"/>
                <a:ea typeface="+mj-ea"/>
                <a:cs typeface="Calibri"/>
              </a:defRPr>
            </a:lvl1pPr>
          </a:lstStyle>
          <a:p>
            <a:pPr marL="12700">
              <a:spcBef>
                <a:spcPts val="100"/>
              </a:spcBef>
            </a:pPr>
            <a:r>
              <a:rPr lang="en-IN" sz="2400" kern="0" spc="-5">
                <a:solidFill>
                  <a:srgbClr val="000000"/>
                </a:solidFill>
                <a:latin typeface="Times New Roman"/>
                <a:cs typeface="Times New Roman"/>
              </a:rPr>
              <a:t>Implementation</a:t>
            </a:r>
            <a:endParaRPr lang="en-IN" sz="2400" kern="0" dirty="0">
              <a:latin typeface="Times New Roman"/>
              <a:cs typeface="Times New Roman"/>
            </a:endParaRPr>
          </a:p>
        </p:txBody>
      </p:sp>
      <p:sp>
        <p:nvSpPr>
          <p:cNvPr id="6" name="object 3">
            <a:extLst>
              <a:ext uri="{FF2B5EF4-FFF2-40B4-BE49-F238E27FC236}">
                <a16:creationId xmlns:a16="http://schemas.microsoft.com/office/drawing/2014/main" id="{4E673BF0-E329-4A97-9D24-9EB15CD6DD9C}"/>
              </a:ext>
            </a:extLst>
          </p:cNvPr>
          <p:cNvSpPr txBox="1"/>
          <p:nvPr/>
        </p:nvSpPr>
        <p:spPr>
          <a:xfrm>
            <a:off x="4847877" y="6169661"/>
            <a:ext cx="2597785"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85858"/>
                </a:solidFill>
                <a:latin typeface="Arial MT"/>
                <a:cs typeface="Arial MT"/>
              </a:rPr>
              <a:t>Fig</a:t>
            </a:r>
            <a:r>
              <a:rPr sz="1200" dirty="0">
                <a:solidFill>
                  <a:srgbClr val="585858"/>
                </a:solidFill>
                <a:latin typeface="Arial MT"/>
                <a:cs typeface="Arial MT"/>
              </a:rPr>
              <a:t> </a:t>
            </a:r>
            <a:r>
              <a:rPr lang="en-US" sz="1200" dirty="0">
                <a:solidFill>
                  <a:srgbClr val="585858"/>
                </a:solidFill>
                <a:latin typeface="Arial MT"/>
                <a:cs typeface="Arial MT"/>
              </a:rPr>
              <a:t>8</a:t>
            </a:r>
            <a:r>
              <a:rPr sz="1200" dirty="0">
                <a:solidFill>
                  <a:srgbClr val="585858"/>
                </a:solidFill>
                <a:latin typeface="Arial MT"/>
                <a:cs typeface="Arial MT"/>
              </a:rPr>
              <a:t>.</a:t>
            </a:r>
            <a:r>
              <a:rPr sz="1200" spc="-15" dirty="0">
                <a:solidFill>
                  <a:srgbClr val="585858"/>
                </a:solidFill>
                <a:latin typeface="Arial MT"/>
                <a:cs typeface="Arial MT"/>
              </a:rPr>
              <a:t> </a:t>
            </a:r>
            <a:r>
              <a:rPr lang="en-US" sz="1200" spc="-15" dirty="0">
                <a:solidFill>
                  <a:srgbClr val="585858"/>
                </a:solidFill>
                <a:latin typeface="Arial MT"/>
                <a:cs typeface="Arial MT"/>
              </a:rPr>
              <a:t>Help Line and Bed Availability</a:t>
            </a:r>
            <a:endParaRPr sz="1200" dirty="0">
              <a:latin typeface="Arial MT"/>
              <a:cs typeface="Arial MT"/>
            </a:endParaRPr>
          </a:p>
        </p:txBody>
      </p:sp>
      <p:pic>
        <p:nvPicPr>
          <p:cNvPr id="9" name="Picture 8">
            <a:extLst>
              <a:ext uri="{FF2B5EF4-FFF2-40B4-BE49-F238E27FC236}">
                <a16:creationId xmlns:a16="http://schemas.microsoft.com/office/drawing/2014/main" id="{56A06D57-65DF-4CD0-9130-B4D253790851}"/>
              </a:ext>
            </a:extLst>
          </p:cNvPr>
          <p:cNvPicPr>
            <a:picLocks noChangeAspect="1"/>
          </p:cNvPicPr>
          <p:nvPr/>
        </p:nvPicPr>
        <p:blipFill rotWithShape="1">
          <a:blip r:embed="rId2">
            <a:extLst>
              <a:ext uri="{28A0092B-C50C-407E-A947-70E740481C1C}">
                <a14:useLocalDpi xmlns:a14="http://schemas.microsoft.com/office/drawing/2010/main" val="0"/>
              </a:ext>
            </a:extLst>
          </a:blip>
          <a:srcRect t="9105" b="5495"/>
          <a:stretch/>
        </p:blipFill>
        <p:spPr>
          <a:xfrm>
            <a:off x="774598" y="980728"/>
            <a:ext cx="10642804" cy="5112568"/>
          </a:xfrm>
          <a:prstGeom prst="rect">
            <a:avLst/>
          </a:prstGeom>
        </p:spPr>
      </p:pic>
    </p:spTree>
    <p:extLst>
      <p:ext uri="{BB962C8B-B14F-4D97-AF65-F5344CB8AC3E}">
        <p14:creationId xmlns:p14="http://schemas.microsoft.com/office/powerpoint/2010/main" val="425450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0" y="381000"/>
            <a:ext cx="1953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7" name="Slide Number Placeholder 6"/>
          <p:cNvSpPr>
            <a:spLocks noGrp="1"/>
          </p:cNvSpPr>
          <p:nvPr>
            <p:ph type="sldNum" sz="quarter" idx="7"/>
          </p:nvPr>
        </p:nvSpPr>
        <p:spPr/>
        <p:txBody>
          <a:bodyPr/>
          <a:lstStyle/>
          <a:p>
            <a:fld id="{B6F15528-21DE-4FAA-801E-634DDDAF4B2B}" type="slidenum">
              <a:rPr lang="en-US" smtClean="0"/>
              <a:pPr/>
              <a:t>18</a:t>
            </a:fld>
            <a:endParaRPr lang="en-US"/>
          </a:p>
        </p:txBody>
      </p:sp>
      <p:sp>
        <p:nvSpPr>
          <p:cNvPr id="8" name="Date Placeholder 7"/>
          <p:cNvSpPr>
            <a:spLocks noGrp="1"/>
          </p:cNvSpPr>
          <p:nvPr>
            <p:ph type="dt" sz="half" idx="6"/>
          </p:nvPr>
        </p:nvSpPr>
        <p:spPr>
          <a:xfrm>
            <a:off x="152400" y="6377940"/>
            <a:ext cx="2804160" cy="342900"/>
          </a:xfrm>
        </p:spPr>
        <p:txBody>
          <a:bodyPr/>
          <a:lstStyle/>
          <a:p>
            <a:fld id="{0890C137-ED7E-48F3-A3AC-33C84FB1C816}" type="datetime1">
              <a:rPr lang="en-US" smtClean="0"/>
              <a:pPr/>
              <a:t>7/11/2021</a:t>
            </a:fld>
            <a:endParaRPr lang="en-US"/>
          </a:p>
        </p:txBody>
      </p:sp>
      <p:pic>
        <p:nvPicPr>
          <p:cNvPr id="12" name="Picture 11">
            <a:extLst>
              <a:ext uri="{FF2B5EF4-FFF2-40B4-BE49-F238E27FC236}">
                <a16:creationId xmlns:a16="http://schemas.microsoft.com/office/drawing/2014/main" id="{A6E9B499-992E-44E2-901A-D93219D408BC}"/>
              </a:ext>
            </a:extLst>
          </p:cNvPr>
          <p:cNvPicPr>
            <a:picLocks noChangeAspect="1"/>
          </p:cNvPicPr>
          <p:nvPr/>
        </p:nvPicPr>
        <p:blipFill rotWithShape="1">
          <a:blip r:embed="rId2"/>
          <a:srcRect l="31875" t="8889" r="31876" b="14444"/>
          <a:stretch/>
        </p:blipFill>
        <p:spPr>
          <a:xfrm>
            <a:off x="1066800" y="772160"/>
            <a:ext cx="4419600" cy="5257800"/>
          </a:xfrm>
          <a:prstGeom prst="rect">
            <a:avLst/>
          </a:prstGeom>
        </p:spPr>
      </p:pic>
      <p:pic>
        <p:nvPicPr>
          <p:cNvPr id="14" name="Picture 13">
            <a:extLst>
              <a:ext uri="{FF2B5EF4-FFF2-40B4-BE49-F238E27FC236}">
                <a16:creationId xmlns:a16="http://schemas.microsoft.com/office/drawing/2014/main" id="{EEE1380F-A26A-40DD-9B4A-45262083E8D4}"/>
              </a:ext>
            </a:extLst>
          </p:cNvPr>
          <p:cNvPicPr>
            <a:picLocks noChangeAspect="1"/>
          </p:cNvPicPr>
          <p:nvPr/>
        </p:nvPicPr>
        <p:blipFill rotWithShape="1">
          <a:blip r:embed="rId3"/>
          <a:srcRect l="29687" t="8333" r="32813" b="4047"/>
          <a:stretch/>
        </p:blipFill>
        <p:spPr>
          <a:xfrm>
            <a:off x="6720285" y="772160"/>
            <a:ext cx="4229100" cy="5257800"/>
          </a:xfrm>
          <a:prstGeom prst="rect">
            <a:avLst/>
          </a:prstGeom>
        </p:spPr>
      </p:pic>
      <p:sp>
        <p:nvSpPr>
          <p:cNvPr id="15" name="object 3">
            <a:extLst>
              <a:ext uri="{FF2B5EF4-FFF2-40B4-BE49-F238E27FC236}">
                <a16:creationId xmlns:a16="http://schemas.microsoft.com/office/drawing/2014/main" id="{33FEFCB7-D243-4A56-90AF-249FE710B00A}"/>
              </a:ext>
            </a:extLst>
          </p:cNvPr>
          <p:cNvSpPr txBox="1"/>
          <p:nvPr/>
        </p:nvSpPr>
        <p:spPr>
          <a:xfrm>
            <a:off x="4191001" y="6377940"/>
            <a:ext cx="3699192" cy="197490"/>
          </a:xfrm>
          <a:prstGeom prst="rect">
            <a:avLst/>
          </a:prstGeom>
        </p:spPr>
        <p:txBody>
          <a:bodyPr vert="horz" wrap="square" lIns="0" tIns="12700" rIns="0" bIns="0" rtlCol="0">
            <a:spAutoFit/>
          </a:bodyPr>
          <a:lstStyle/>
          <a:p>
            <a:pPr marL="12700" algn="ctr">
              <a:lnSpc>
                <a:spcPct val="100000"/>
              </a:lnSpc>
              <a:spcBef>
                <a:spcPts val="100"/>
              </a:spcBef>
            </a:pPr>
            <a:r>
              <a:rPr sz="1200" spc="-5" dirty="0">
                <a:solidFill>
                  <a:srgbClr val="585858"/>
                </a:solidFill>
                <a:latin typeface="Arial MT"/>
                <a:cs typeface="Arial MT"/>
              </a:rPr>
              <a:t>Fig</a:t>
            </a:r>
            <a:r>
              <a:rPr sz="1200" dirty="0">
                <a:solidFill>
                  <a:srgbClr val="585858"/>
                </a:solidFill>
                <a:latin typeface="Arial MT"/>
                <a:cs typeface="Arial MT"/>
              </a:rPr>
              <a:t> </a:t>
            </a:r>
            <a:r>
              <a:rPr lang="en-US" sz="1200" dirty="0">
                <a:solidFill>
                  <a:srgbClr val="585858"/>
                </a:solidFill>
                <a:latin typeface="Arial MT"/>
                <a:cs typeface="Arial MT"/>
              </a:rPr>
              <a:t>9</a:t>
            </a:r>
            <a:r>
              <a:rPr sz="1200" dirty="0">
                <a:solidFill>
                  <a:srgbClr val="585858"/>
                </a:solidFill>
                <a:latin typeface="Arial MT"/>
                <a:cs typeface="Arial MT"/>
              </a:rPr>
              <a:t>.</a:t>
            </a:r>
            <a:r>
              <a:rPr sz="1200" spc="-15" dirty="0">
                <a:solidFill>
                  <a:srgbClr val="585858"/>
                </a:solidFill>
                <a:latin typeface="Arial MT"/>
                <a:cs typeface="Arial MT"/>
              </a:rPr>
              <a:t> </a:t>
            </a:r>
            <a:r>
              <a:rPr lang="en-IN" sz="1200" spc="-15" dirty="0">
                <a:solidFill>
                  <a:srgbClr val="585858"/>
                </a:solidFill>
                <a:latin typeface="Arial MT"/>
                <a:cs typeface="Arial MT"/>
              </a:rPr>
              <a:t>Covid Risk Level Prediction</a:t>
            </a:r>
            <a:endParaRPr lang="en-US" sz="1200" spc="-15" dirty="0">
              <a:solidFill>
                <a:srgbClr val="585858"/>
              </a:solidFill>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5400" y="457200"/>
            <a:ext cx="1953895" cy="382156"/>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3" name="object 3"/>
          <p:cNvSpPr txBox="1"/>
          <p:nvPr/>
        </p:nvSpPr>
        <p:spPr>
          <a:xfrm>
            <a:off x="5007355" y="6342075"/>
            <a:ext cx="2285365"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Fig</a:t>
            </a:r>
            <a:r>
              <a:rPr sz="1400" spc="-35" dirty="0">
                <a:solidFill>
                  <a:srgbClr val="585858"/>
                </a:solidFill>
                <a:latin typeface="Times New Roman"/>
                <a:cs typeface="Times New Roman"/>
              </a:rPr>
              <a:t> </a:t>
            </a:r>
            <a:r>
              <a:rPr lang="en-US" sz="1400" spc="-35" dirty="0">
                <a:solidFill>
                  <a:srgbClr val="585858"/>
                </a:solidFill>
                <a:latin typeface="Times New Roman"/>
                <a:cs typeface="Times New Roman"/>
              </a:rPr>
              <a:t>10</a:t>
            </a:r>
            <a:r>
              <a:rPr sz="1400" dirty="0">
                <a:solidFill>
                  <a:srgbClr val="585858"/>
                </a:solidFill>
                <a:latin typeface="Times New Roman"/>
                <a:cs typeface="Times New Roman"/>
              </a:rPr>
              <a:t>.</a:t>
            </a:r>
            <a:r>
              <a:rPr sz="1400" spc="-30" dirty="0">
                <a:solidFill>
                  <a:srgbClr val="585858"/>
                </a:solidFill>
                <a:latin typeface="Times New Roman"/>
                <a:cs typeface="Times New Roman"/>
              </a:rPr>
              <a:t> </a:t>
            </a:r>
            <a:r>
              <a:rPr lang="en-US" sz="1400" spc="-30" dirty="0">
                <a:solidFill>
                  <a:srgbClr val="585858"/>
                </a:solidFill>
                <a:latin typeface="Times New Roman"/>
                <a:cs typeface="Times New Roman"/>
              </a:rPr>
              <a:t>Result</a:t>
            </a:r>
            <a:endParaRPr sz="1400" dirty="0">
              <a:latin typeface="Times New Roman"/>
              <a:cs typeface="Times New Roman"/>
            </a:endParaRPr>
          </a:p>
        </p:txBody>
      </p:sp>
      <p:sp>
        <p:nvSpPr>
          <p:cNvPr id="5" name="Slide Number Placeholder 4"/>
          <p:cNvSpPr>
            <a:spLocks noGrp="1"/>
          </p:cNvSpPr>
          <p:nvPr>
            <p:ph type="sldNum" sz="quarter" idx="7"/>
          </p:nvPr>
        </p:nvSpPr>
        <p:spPr/>
        <p:txBody>
          <a:bodyPr/>
          <a:lstStyle/>
          <a:p>
            <a:fld id="{B6F15528-21DE-4FAA-801E-634DDDAF4B2B}" type="slidenum">
              <a:rPr lang="en-US" smtClean="0"/>
              <a:pPr/>
              <a:t>19</a:t>
            </a:fld>
            <a:endParaRPr lang="en-US"/>
          </a:p>
        </p:txBody>
      </p:sp>
      <p:sp>
        <p:nvSpPr>
          <p:cNvPr id="6" name="Date Placeholder 5"/>
          <p:cNvSpPr>
            <a:spLocks noGrp="1"/>
          </p:cNvSpPr>
          <p:nvPr>
            <p:ph type="dt" sz="half" idx="6"/>
          </p:nvPr>
        </p:nvSpPr>
        <p:spPr/>
        <p:txBody>
          <a:bodyPr/>
          <a:lstStyle/>
          <a:p>
            <a:fld id="{C0CE93F1-3162-46DD-AA0A-C72A8A45EAC8}" type="datetime1">
              <a:rPr lang="en-US" smtClean="0"/>
              <a:pPr/>
              <a:t>7/11/2021</a:t>
            </a:fld>
            <a:endParaRPr lang="en-US"/>
          </a:p>
        </p:txBody>
      </p:sp>
      <p:pic>
        <p:nvPicPr>
          <p:cNvPr id="8" name="Picture 7">
            <a:extLst>
              <a:ext uri="{FF2B5EF4-FFF2-40B4-BE49-F238E27FC236}">
                <a16:creationId xmlns:a16="http://schemas.microsoft.com/office/drawing/2014/main" id="{885A97BF-F583-4F43-B4ED-DE133B0E044A}"/>
              </a:ext>
            </a:extLst>
          </p:cNvPr>
          <p:cNvPicPr>
            <a:picLocks noChangeAspect="1"/>
          </p:cNvPicPr>
          <p:nvPr/>
        </p:nvPicPr>
        <p:blipFill rotWithShape="1">
          <a:blip r:embed="rId2"/>
          <a:srcRect l="1818" t="9399" b="6561"/>
          <a:stretch/>
        </p:blipFill>
        <p:spPr>
          <a:xfrm>
            <a:off x="1638300" y="1282700"/>
            <a:ext cx="8915400" cy="4292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6773" y="83565"/>
            <a:ext cx="149796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Outl</a:t>
            </a:r>
            <a:r>
              <a:rPr sz="3600" b="1" spc="-20" dirty="0">
                <a:solidFill>
                  <a:srgbClr val="000000"/>
                </a:solidFill>
                <a:latin typeface="Times New Roman"/>
                <a:cs typeface="Times New Roman"/>
              </a:rPr>
              <a:t>i</a:t>
            </a:r>
            <a:r>
              <a:rPr sz="3600" b="1" spc="-5" dirty="0">
                <a:solidFill>
                  <a:srgbClr val="000000"/>
                </a:solidFill>
                <a:latin typeface="Times New Roman"/>
                <a:cs typeface="Times New Roman"/>
              </a:rPr>
              <a:t>ne</a:t>
            </a:r>
            <a:endParaRPr sz="3600">
              <a:latin typeface="Times New Roman"/>
              <a:cs typeface="Times New Roman"/>
            </a:endParaRPr>
          </a:p>
        </p:txBody>
      </p:sp>
      <p:sp>
        <p:nvSpPr>
          <p:cNvPr id="3" name="object 3"/>
          <p:cNvSpPr txBox="1"/>
          <p:nvPr/>
        </p:nvSpPr>
        <p:spPr>
          <a:xfrm>
            <a:off x="1143000" y="990600"/>
            <a:ext cx="3810000" cy="4241161"/>
          </a:xfrm>
          <a:prstGeom prst="rect">
            <a:avLst/>
          </a:prstGeom>
        </p:spPr>
        <p:txBody>
          <a:bodyPr vert="horz" wrap="square" lIns="0" tIns="0" rIns="0" bIns="0" rtlCol="0">
            <a:spAutoFit/>
          </a:bodyPr>
          <a:lstStyle/>
          <a:p>
            <a:pPr marL="355600" indent="-342900">
              <a:lnSpc>
                <a:spcPts val="1780"/>
              </a:lnSpc>
              <a:buClr>
                <a:srgbClr val="585858"/>
              </a:buClr>
              <a:buSzPct val="166666"/>
              <a:buFont typeface="Arial" pitchFamily="34" charset="0"/>
              <a:buChar char="•"/>
              <a:tabLst>
                <a:tab pos="355600" algn="l"/>
              </a:tabLst>
            </a:pPr>
            <a:r>
              <a:rPr sz="1800" dirty="0">
                <a:latin typeface="Times New Roman"/>
                <a:cs typeface="Times New Roman"/>
              </a:rPr>
              <a:t>Introduction</a:t>
            </a:r>
          </a:p>
          <a:p>
            <a:pPr marL="355600" indent="-342900">
              <a:lnSpc>
                <a:spcPts val="2660"/>
              </a:lnSpc>
              <a:buClr>
                <a:srgbClr val="585858"/>
              </a:buClr>
              <a:buSzPct val="166666"/>
              <a:buFont typeface="Arial" pitchFamily="34" charset="0"/>
              <a:buChar char="•"/>
              <a:tabLst>
                <a:tab pos="355600" algn="l"/>
              </a:tabLst>
            </a:pPr>
            <a:r>
              <a:rPr sz="1800" dirty="0">
                <a:latin typeface="Times New Roman"/>
                <a:cs typeface="Times New Roman"/>
              </a:rPr>
              <a:t>Aim</a:t>
            </a:r>
            <a:r>
              <a:rPr sz="1800" spc="-35"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the</a:t>
            </a:r>
            <a:r>
              <a:rPr sz="1800" spc="-30" dirty="0">
                <a:latin typeface="Times New Roman"/>
                <a:cs typeface="Times New Roman"/>
              </a:rPr>
              <a:t> </a:t>
            </a:r>
            <a:r>
              <a:rPr lang="en-US" spc="-30" dirty="0">
                <a:latin typeface="Times New Roman"/>
                <a:cs typeface="Times New Roman"/>
              </a:rPr>
              <a:t>P</a:t>
            </a:r>
            <a:r>
              <a:rPr sz="1800" dirty="0">
                <a:latin typeface="Times New Roman"/>
                <a:cs typeface="Times New Roman"/>
              </a:rPr>
              <a:t>roject</a:t>
            </a:r>
          </a:p>
          <a:p>
            <a:pPr marL="355600" indent="-342900">
              <a:lnSpc>
                <a:spcPts val="3165"/>
              </a:lnSpc>
              <a:buClr>
                <a:srgbClr val="585858"/>
              </a:buClr>
              <a:buSzPct val="166666"/>
              <a:buFont typeface="Arial" pitchFamily="34" charset="0"/>
              <a:buChar char="•"/>
              <a:tabLst>
                <a:tab pos="355600" algn="l"/>
              </a:tabLst>
            </a:pPr>
            <a:r>
              <a:rPr sz="1800" dirty="0">
                <a:latin typeface="Times New Roman"/>
                <a:cs typeface="Times New Roman"/>
              </a:rPr>
              <a:t>Literature</a:t>
            </a:r>
            <a:r>
              <a:rPr sz="1800" spc="-65" dirty="0">
                <a:latin typeface="Times New Roman"/>
                <a:cs typeface="Times New Roman"/>
              </a:rPr>
              <a:t> </a:t>
            </a:r>
            <a:r>
              <a:rPr sz="1800" dirty="0">
                <a:latin typeface="Times New Roman"/>
                <a:cs typeface="Times New Roman"/>
              </a:rPr>
              <a:t>Survey</a:t>
            </a:r>
          </a:p>
          <a:p>
            <a:pPr marL="355600" indent="-342900">
              <a:lnSpc>
                <a:spcPts val="3160"/>
              </a:lnSpc>
              <a:buClr>
                <a:srgbClr val="585858"/>
              </a:buClr>
              <a:buSzPct val="166666"/>
              <a:buFont typeface="Arial" pitchFamily="34" charset="0"/>
              <a:buChar char="•"/>
              <a:tabLst>
                <a:tab pos="355600" algn="l"/>
              </a:tabLst>
            </a:pPr>
            <a:r>
              <a:rPr sz="1800" dirty="0">
                <a:latin typeface="Times New Roman"/>
                <a:cs typeface="Times New Roman"/>
              </a:rPr>
              <a:t>Objectives</a:t>
            </a:r>
          </a:p>
          <a:p>
            <a:pPr marL="355600" indent="-342900">
              <a:lnSpc>
                <a:spcPts val="3155"/>
              </a:lnSpc>
              <a:buClr>
                <a:srgbClr val="585858"/>
              </a:buClr>
              <a:buSzPct val="166666"/>
              <a:buFont typeface="Arial" pitchFamily="34" charset="0"/>
              <a:buChar char="•"/>
              <a:tabLst>
                <a:tab pos="355600" algn="l"/>
              </a:tabLst>
            </a:pPr>
            <a:r>
              <a:rPr sz="1800" dirty="0">
                <a:latin typeface="Times New Roman"/>
                <a:cs typeface="Times New Roman"/>
              </a:rPr>
              <a:t>Methodology</a:t>
            </a:r>
          </a:p>
          <a:p>
            <a:pPr marL="355600" indent="-342900">
              <a:lnSpc>
                <a:spcPts val="3165"/>
              </a:lnSpc>
              <a:buClr>
                <a:srgbClr val="585858"/>
              </a:buClr>
              <a:buSzPct val="166666"/>
              <a:buFont typeface="Arial" pitchFamily="34" charset="0"/>
              <a:buChar char="•"/>
              <a:tabLst>
                <a:tab pos="355600" algn="l"/>
              </a:tabLst>
            </a:pPr>
            <a:r>
              <a:rPr sz="1800" dirty="0">
                <a:latin typeface="Times New Roman"/>
                <a:cs typeface="Times New Roman"/>
              </a:rPr>
              <a:t>Technologies</a:t>
            </a:r>
            <a:r>
              <a:rPr sz="1800" spc="-55" dirty="0">
                <a:latin typeface="Times New Roman"/>
                <a:cs typeface="Times New Roman"/>
              </a:rPr>
              <a:t> </a:t>
            </a:r>
            <a:r>
              <a:rPr sz="1800" spc="-5" dirty="0">
                <a:latin typeface="Times New Roman"/>
                <a:cs typeface="Times New Roman"/>
              </a:rPr>
              <a:t>Used</a:t>
            </a:r>
            <a:endParaRPr sz="1800" dirty="0">
              <a:latin typeface="Times New Roman"/>
              <a:cs typeface="Times New Roman"/>
            </a:endParaRPr>
          </a:p>
          <a:p>
            <a:pPr marL="355600" indent="-342900">
              <a:lnSpc>
                <a:spcPts val="3165"/>
              </a:lnSpc>
              <a:buClr>
                <a:srgbClr val="585858"/>
              </a:buClr>
              <a:buSzPct val="166666"/>
              <a:buFont typeface="Arial" pitchFamily="34" charset="0"/>
              <a:buChar char="•"/>
              <a:tabLst>
                <a:tab pos="355600" algn="l"/>
              </a:tabLst>
            </a:pPr>
            <a:r>
              <a:rPr sz="1800" dirty="0">
                <a:latin typeface="Times New Roman"/>
                <a:cs typeface="Times New Roman"/>
              </a:rPr>
              <a:t>Requirements</a:t>
            </a:r>
          </a:p>
          <a:p>
            <a:pPr marL="355600" indent="-342900">
              <a:lnSpc>
                <a:spcPts val="3160"/>
              </a:lnSpc>
              <a:buClr>
                <a:srgbClr val="585858"/>
              </a:buClr>
              <a:buSzPct val="166666"/>
              <a:buFont typeface="Arial" pitchFamily="34" charset="0"/>
              <a:buChar char="•"/>
              <a:tabLst>
                <a:tab pos="355600" algn="l"/>
              </a:tabLst>
            </a:pPr>
            <a:r>
              <a:rPr sz="1800" spc="-5" dirty="0">
                <a:latin typeface="Times New Roman"/>
                <a:cs typeface="Times New Roman"/>
              </a:rPr>
              <a:t>Design</a:t>
            </a:r>
            <a:endParaRPr sz="1800" dirty="0">
              <a:latin typeface="Times New Roman"/>
              <a:cs typeface="Times New Roman"/>
            </a:endParaRPr>
          </a:p>
          <a:p>
            <a:pPr marL="355600" indent="-342900">
              <a:lnSpc>
                <a:spcPts val="3165"/>
              </a:lnSpc>
              <a:buClr>
                <a:srgbClr val="585858"/>
              </a:buClr>
              <a:buSzPct val="166666"/>
              <a:buFont typeface="Arial" pitchFamily="34" charset="0"/>
              <a:buChar char="•"/>
              <a:tabLst>
                <a:tab pos="355600" algn="l"/>
              </a:tabLst>
            </a:pPr>
            <a:r>
              <a:rPr sz="1800" spc="-5" dirty="0">
                <a:latin typeface="Times New Roman"/>
                <a:cs typeface="Times New Roman"/>
              </a:rPr>
              <a:t>Implementation</a:t>
            </a:r>
            <a:endParaRPr sz="1800" dirty="0">
              <a:latin typeface="Times New Roman"/>
              <a:cs typeface="Times New Roman"/>
            </a:endParaRPr>
          </a:p>
          <a:p>
            <a:pPr marL="355600" indent="-342900">
              <a:lnSpc>
                <a:spcPts val="3160"/>
              </a:lnSpc>
              <a:buClr>
                <a:srgbClr val="585858"/>
              </a:buClr>
              <a:buSzPct val="166666"/>
              <a:buFont typeface="Arial" pitchFamily="34" charset="0"/>
              <a:buChar char="•"/>
              <a:tabLst>
                <a:tab pos="355600" algn="l"/>
              </a:tabLst>
            </a:pPr>
            <a:r>
              <a:rPr sz="1800" dirty="0">
                <a:latin typeface="Times New Roman"/>
                <a:cs typeface="Times New Roman"/>
              </a:rPr>
              <a:t>Conclusion</a:t>
            </a:r>
          </a:p>
          <a:p>
            <a:pPr marL="355600" indent="-342900">
              <a:lnSpc>
                <a:spcPts val="3385"/>
              </a:lnSpc>
              <a:buClr>
                <a:srgbClr val="585858"/>
              </a:buClr>
              <a:buSzPct val="166666"/>
              <a:buFont typeface="Arial" pitchFamily="34" charset="0"/>
              <a:buChar char="•"/>
              <a:tabLst>
                <a:tab pos="355600" algn="l"/>
              </a:tabLst>
            </a:pPr>
            <a:r>
              <a:rPr sz="1800" dirty="0">
                <a:latin typeface="Times New Roman"/>
                <a:cs typeface="Times New Roman"/>
              </a:rPr>
              <a:t>References</a:t>
            </a:r>
          </a:p>
        </p:txBody>
      </p:sp>
      <p:sp>
        <p:nvSpPr>
          <p:cNvPr id="4" name="Slide Number Placeholder 3"/>
          <p:cNvSpPr>
            <a:spLocks noGrp="1"/>
          </p:cNvSpPr>
          <p:nvPr>
            <p:ph type="sldNum" sz="quarter" idx="7"/>
          </p:nvPr>
        </p:nvSpPr>
        <p:spPr/>
        <p:txBody>
          <a:bodyPr/>
          <a:lstStyle/>
          <a:p>
            <a:fld id="{B6F15528-21DE-4FAA-801E-634DDDAF4B2B}" type="slidenum">
              <a:rPr lang="en-US" smtClean="0"/>
              <a:pPr/>
              <a:t>2</a:t>
            </a:fld>
            <a:endParaRPr lang="en-US"/>
          </a:p>
        </p:txBody>
      </p:sp>
      <p:sp>
        <p:nvSpPr>
          <p:cNvPr id="5" name="Date Placeholder 4"/>
          <p:cNvSpPr>
            <a:spLocks noGrp="1"/>
          </p:cNvSpPr>
          <p:nvPr>
            <p:ph type="dt" sz="half" idx="6"/>
          </p:nvPr>
        </p:nvSpPr>
        <p:spPr/>
        <p:txBody>
          <a:bodyPr/>
          <a:lstStyle/>
          <a:p>
            <a:fld id="{ED19111F-DDAE-4E7F-831A-F2E7CEBB4C28}" type="datetime1">
              <a:rPr lang="en-US" smtClean="0"/>
              <a:pPr/>
              <a:t>7/11/2021</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4400" y="457200"/>
            <a:ext cx="1953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3" name="object 3"/>
          <p:cNvSpPr txBox="1"/>
          <p:nvPr/>
        </p:nvSpPr>
        <p:spPr>
          <a:xfrm>
            <a:off x="4957762" y="6377940"/>
            <a:ext cx="2276475"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Fig</a:t>
            </a:r>
            <a:r>
              <a:rPr sz="1400" spc="-30" dirty="0">
                <a:solidFill>
                  <a:srgbClr val="585858"/>
                </a:solidFill>
                <a:latin typeface="Times New Roman"/>
                <a:cs typeface="Times New Roman"/>
              </a:rPr>
              <a:t> </a:t>
            </a:r>
            <a:r>
              <a:rPr lang="en-US" sz="1400" spc="-30" dirty="0">
                <a:solidFill>
                  <a:srgbClr val="585858"/>
                </a:solidFill>
                <a:latin typeface="Times New Roman"/>
                <a:cs typeface="Times New Roman"/>
              </a:rPr>
              <a:t>11</a:t>
            </a:r>
            <a:r>
              <a:rPr sz="1400" dirty="0">
                <a:solidFill>
                  <a:srgbClr val="585858"/>
                </a:solidFill>
                <a:latin typeface="Times New Roman"/>
                <a:cs typeface="Times New Roman"/>
              </a:rPr>
              <a:t>.</a:t>
            </a:r>
            <a:r>
              <a:rPr sz="1400" spc="-20" dirty="0">
                <a:solidFill>
                  <a:srgbClr val="585858"/>
                </a:solidFill>
                <a:latin typeface="Times New Roman"/>
                <a:cs typeface="Times New Roman"/>
              </a:rPr>
              <a:t> </a:t>
            </a:r>
            <a:r>
              <a:rPr lang="en-US" sz="1400" spc="-5" dirty="0">
                <a:solidFill>
                  <a:srgbClr val="585858"/>
                </a:solidFill>
                <a:latin typeface="Times New Roman"/>
                <a:cs typeface="Times New Roman"/>
              </a:rPr>
              <a:t>Model.py</a:t>
            </a:r>
          </a:p>
        </p:txBody>
      </p:sp>
      <p:sp>
        <p:nvSpPr>
          <p:cNvPr id="5" name="Slide Number Placeholder 4"/>
          <p:cNvSpPr>
            <a:spLocks noGrp="1"/>
          </p:cNvSpPr>
          <p:nvPr>
            <p:ph type="sldNum" sz="quarter" idx="7"/>
          </p:nvPr>
        </p:nvSpPr>
        <p:spPr/>
        <p:txBody>
          <a:bodyPr/>
          <a:lstStyle/>
          <a:p>
            <a:fld id="{B6F15528-21DE-4FAA-801E-634DDDAF4B2B}" type="slidenum">
              <a:rPr lang="en-US" smtClean="0"/>
              <a:pPr/>
              <a:t>20</a:t>
            </a:fld>
            <a:endParaRPr lang="en-US"/>
          </a:p>
        </p:txBody>
      </p:sp>
      <p:sp>
        <p:nvSpPr>
          <p:cNvPr id="6" name="Date Placeholder 5"/>
          <p:cNvSpPr>
            <a:spLocks noGrp="1"/>
          </p:cNvSpPr>
          <p:nvPr>
            <p:ph type="dt" sz="half" idx="6"/>
          </p:nvPr>
        </p:nvSpPr>
        <p:spPr/>
        <p:txBody>
          <a:bodyPr/>
          <a:lstStyle/>
          <a:p>
            <a:fld id="{45145E41-082F-4726-BDFD-C2B1B1DB31CB}" type="datetime1">
              <a:rPr lang="en-US" smtClean="0"/>
              <a:pPr/>
              <a:t>7/11/2021</a:t>
            </a:fld>
            <a:endParaRPr lang="en-US"/>
          </a:p>
        </p:txBody>
      </p:sp>
      <p:pic>
        <p:nvPicPr>
          <p:cNvPr id="10" name="Picture 9">
            <a:extLst>
              <a:ext uri="{FF2B5EF4-FFF2-40B4-BE49-F238E27FC236}">
                <a16:creationId xmlns:a16="http://schemas.microsoft.com/office/drawing/2014/main" id="{19B8BE75-110B-4E9E-B4C4-DD169BC0FBAE}"/>
              </a:ext>
            </a:extLst>
          </p:cNvPr>
          <p:cNvPicPr>
            <a:picLocks noChangeAspect="1"/>
          </p:cNvPicPr>
          <p:nvPr/>
        </p:nvPicPr>
        <p:blipFill rotWithShape="1">
          <a:blip r:embed="rId2"/>
          <a:srcRect l="10625" t="15556" r="39375" b="42222"/>
          <a:stretch/>
        </p:blipFill>
        <p:spPr>
          <a:xfrm>
            <a:off x="443050" y="1066800"/>
            <a:ext cx="5652950" cy="4724400"/>
          </a:xfrm>
          <a:prstGeom prst="rect">
            <a:avLst/>
          </a:prstGeom>
        </p:spPr>
      </p:pic>
      <p:pic>
        <p:nvPicPr>
          <p:cNvPr id="12" name="Picture 11">
            <a:extLst>
              <a:ext uri="{FF2B5EF4-FFF2-40B4-BE49-F238E27FC236}">
                <a16:creationId xmlns:a16="http://schemas.microsoft.com/office/drawing/2014/main" id="{B0C98467-0BF9-4366-A056-62AF5ED7646D}"/>
              </a:ext>
            </a:extLst>
          </p:cNvPr>
          <p:cNvPicPr>
            <a:picLocks noChangeAspect="1"/>
          </p:cNvPicPr>
          <p:nvPr/>
        </p:nvPicPr>
        <p:blipFill rotWithShape="1">
          <a:blip r:embed="rId3"/>
          <a:srcRect l="10268" t="9524" r="46206" b="7144"/>
          <a:stretch/>
        </p:blipFill>
        <p:spPr>
          <a:xfrm>
            <a:off x="6301738" y="1066800"/>
            <a:ext cx="5661661" cy="472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4400" y="457200"/>
            <a:ext cx="2179524"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Times New Roman"/>
                <a:cs typeface="Times New Roman"/>
              </a:rPr>
              <a:t>Implementation</a:t>
            </a:r>
            <a:endParaRPr sz="2400">
              <a:latin typeface="Times New Roman"/>
              <a:cs typeface="Times New Roman"/>
            </a:endParaRPr>
          </a:p>
        </p:txBody>
      </p:sp>
      <p:sp>
        <p:nvSpPr>
          <p:cNvPr id="7" name="Slide Number Placeholder 6"/>
          <p:cNvSpPr>
            <a:spLocks noGrp="1"/>
          </p:cNvSpPr>
          <p:nvPr>
            <p:ph type="sldNum" sz="quarter" idx="7"/>
          </p:nvPr>
        </p:nvSpPr>
        <p:spPr/>
        <p:txBody>
          <a:bodyPr/>
          <a:lstStyle/>
          <a:p>
            <a:fld id="{B6F15528-21DE-4FAA-801E-634DDDAF4B2B}" type="slidenum">
              <a:rPr lang="en-US" smtClean="0"/>
              <a:pPr/>
              <a:t>21</a:t>
            </a:fld>
            <a:endParaRPr lang="en-US"/>
          </a:p>
        </p:txBody>
      </p:sp>
      <p:sp>
        <p:nvSpPr>
          <p:cNvPr id="8" name="Date Placeholder 7"/>
          <p:cNvSpPr>
            <a:spLocks noGrp="1"/>
          </p:cNvSpPr>
          <p:nvPr>
            <p:ph type="dt" sz="half" idx="6"/>
          </p:nvPr>
        </p:nvSpPr>
        <p:spPr/>
        <p:txBody>
          <a:bodyPr/>
          <a:lstStyle/>
          <a:p>
            <a:fld id="{A2374CF6-D77A-4FCE-8313-1AC48129A564}" type="datetime1">
              <a:rPr lang="en-US" smtClean="0"/>
              <a:pPr/>
              <a:t>7/11/2021</a:t>
            </a:fld>
            <a:endParaRPr lang="en-US" dirty="0"/>
          </a:p>
        </p:txBody>
      </p:sp>
      <p:sp>
        <p:nvSpPr>
          <p:cNvPr id="15" name="object 3">
            <a:extLst>
              <a:ext uri="{FF2B5EF4-FFF2-40B4-BE49-F238E27FC236}">
                <a16:creationId xmlns:a16="http://schemas.microsoft.com/office/drawing/2014/main" id="{43F0044F-7803-480A-8B9D-392A501B415E}"/>
              </a:ext>
            </a:extLst>
          </p:cNvPr>
          <p:cNvSpPr txBox="1"/>
          <p:nvPr/>
        </p:nvSpPr>
        <p:spPr>
          <a:xfrm>
            <a:off x="5007355" y="6342075"/>
            <a:ext cx="2285365"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85858"/>
                </a:solidFill>
                <a:latin typeface="Times New Roman"/>
                <a:cs typeface="Times New Roman"/>
              </a:rPr>
              <a:t>Fig</a:t>
            </a:r>
            <a:r>
              <a:rPr sz="1400" spc="-35" dirty="0">
                <a:solidFill>
                  <a:srgbClr val="585858"/>
                </a:solidFill>
                <a:latin typeface="Times New Roman"/>
                <a:cs typeface="Times New Roman"/>
              </a:rPr>
              <a:t> </a:t>
            </a:r>
            <a:r>
              <a:rPr lang="en-US" sz="1400" spc="-35" dirty="0">
                <a:solidFill>
                  <a:srgbClr val="585858"/>
                </a:solidFill>
                <a:latin typeface="Times New Roman"/>
                <a:cs typeface="Times New Roman"/>
              </a:rPr>
              <a:t>12</a:t>
            </a:r>
            <a:r>
              <a:rPr sz="1400" dirty="0">
                <a:solidFill>
                  <a:srgbClr val="585858"/>
                </a:solidFill>
                <a:latin typeface="Times New Roman"/>
                <a:cs typeface="Times New Roman"/>
              </a:rPr>
              <a:t>.</a:t>
            </a:r>
            <a:r>
              <a:rPr sz="1400" spc="-30" dirty="0">
                <a:solidFill>
                  <a:srgbClr val="585858"/>
                </a:solidFill>
                <a:latin typeface="Times New Roman"/>
                <a:cs typeface="Times New Roman"/>
              </a:rPr>
              <a:t> </a:t>
            </a:r>
            <a:r>
              <a:rPr lang="en-US" sz="1400" spc="-30" dirty="0">
                <a:solidFill>
                  <a:srgbClr val="585858"/>
                </a:solidFill>
                <a:latin typeface="Times New Roman"/>
                <a:cs typeface="Times New Roman"/>
              </a:rPr>
              <a:t>app.py</a:t>
            </a:r>
            <a:endParaRPr sz="1400" dirty="0">
              <a:latin typeface="Times New Roman"/>
              <a:cs typeface="Times New Roman"/>
            </a:endParaRPr>
          </a:p>
        </p:txBody>
      </p:sp>
      <p:pic>
        <p:nvPicPr>
          <p:cNvPr id="6" name="Picture 5">
            <a:extLst>
              <a:ext uri="{FF2B5EF4-FFF2-40B4-BE49-F238E27FC236}">
                <a16:creationId xmlns:a16="http://schemas.microsoft.com/office/drawing/2014/main" id="{6736BE51-B4C6-4BB6-8599-891C546A45E7}"/>
              </a:ext>
            </a:extLst>
          </p:cNvPr>
          <p:cNvPicPr>
            <a:picLocks noChangeAspect="1"/>
          </p:cNvPicPr>
          <p:nvPr/>
        </p:nvPicPr>
        <p:blipFill rotWithShape="1">
          <a:blip r:embed="rId2"/>
          <a:srcRect l="10624" t="14445" r="11875" b="16814"/>
          <a:stretch/>
        </p:blipFill>
        <p:spPr>
          <a:xfrm>
            <a:off x="4987139" y="1239416"/>
            <a:ext cx="6879845" cy="4465476"/>
          </a:xfrm>
          <a:prstGeom prst="rect">
            <a:avLst/>
          </a:prstGeom>
        </p:spPr>
      </p:pic>
      <p:pic>
        <p:nvPicPr>
          <p:cNvPr id="17" name="Picture 16">
            <a:extLst>
              <a:ext uri="{FF2B5EF4-FFF2-40B4-BE49-F238E27FC236}">
                <a16:creationId xmlns:a16="http://schemas.microsoft.com/office/drawing/2014/main" id="{F4C1676C-8A7B-464A-BA93-482D12C1AF36}"/>
              </a:ext>
            </a:extLst>
          </p:cNvPr>
          <p:cNvPicPr>
            <a:picLocks noChangeAspect="1"/>
          </p:cNvPicPr>
          <p:nvPr/>
        </p:nvPicPr>
        <p:blipFill rotWithShape="1">
          <a:blip r:embed="rId3"/>
          <a:srcRect l="10625" t="8259" r="45625" b="32222"/>
          <a:stretch/>
        </p:blipFill>
        <p:spPr>
          <a:xfrm>
            <a:off x="325016" y="1239416"/>
            <a:ext cx="4390052" cy="44654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2503" y="597153"/>
            <a:ext cx="312610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CONCL</a:t>
            </a:r>
            <a:r>
              <a:rPr sz="3600" b="1" spc="5" dirty="0">
                <a:solidFill>
                  <a:srgbClr val="000000"/>
                </a:solidFill>
                <a:latin typeface="Times New Roman"/>
                <a:cs typeface="Times New Roman"/>
              </a:rPr>
              <a:t>U</a:t>
            </a:r>
            <a:r>
              <a:rPr sz="3600" b="1" spc="-5" dirty="0">
                <a:solidFill>
                  <a:srgbClr val="000000"/>
                </a:solidFill>
                <a:latin typeface="Times New Roman"/>
                <a:cs typeface="Times New Roman"/>
              </a:rPr>
              <a:t>SION</a:t>
            </a:r>
            <a:endParaRPr sz="3600">
              <a:latin typeface="Times New Roman"/>
              <a:cs typeface="Times New Roman"/>
            </a:endParaRPr>
          </a:p>
        </p:txBody>
      </p:sp>
      <p:sp>
        <p:nvSpPr>
          <p:cNvPr id="3" name="object 3"/>
          <p:cNvSpPr txBox="1"/>
          <p:nvPr/>
        </p:nvSpPr>
        <p:spPr>
          <a:xfrm>
            <a:off x="734669" y="1815211"/>
            <a:ext cx="10656570" cy="2495170"/>
          </a:xfrm>
          <a:prstGeom prst="rect">
            <a:avLst/>
          </a:prstGeom>
        </p:spPr>
        <p:txBody>
          <a:bodyPr vert="horz" wrap="square" lIns="0" tIns="13335" rIns="0" bIns="0" rtlCol="0">
            <a:spAutoFit/>
          </a:bodyPr>
          <a:lstStyle/>
          <a:p>
            <a:pPr marL="355600" indent="-342900">
              <a:lnSpc>
                <a:spcPct val="150000"/>
              </a:lnSpc>
              <a:spcBef>
                <a:spcPts val="105"/>
              </a:spcBef>
              <a:buClr>
                <a:srgbClr val="585858"/>
              </a:buClr>
              <a:buFont typeface="Segoe UI Symbol"/>
              <a:buChar char="⮚"/>
              <a:tabLst>
                <a:tab pos="355600" algn="l"/>
              </a:tabLst>
            </a:pPr>
            <a:r>
              <a:rPr lang="en-US" dirty="0">
                <a:latin typeface="Times New Roman" pitchFamily="18" charset="0"/>
                <a:cs typeface="Times New Roman" pitchFamily="18" charset="0"/>
              </a:rPr>
              <a:t>Data cleaning such as encoding is done for dataset. Machine learning algorithms such as Logistic Regression, Random Forest, </a:t>
            </a:r>
            <a:r>
              <a:rPr lang="en-US" dirty="0" err="1">
                <a:latin typeface="Times New Roman" pitchFamily="18" charset="0"/>
                <a:cs typeface="Times New Roman" pitchFamily="18" charset="0"/>
              </a:rPr>
              <a:t>SupportVectorMachine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DecisionTree</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KNeighbors</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GradientBoosting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GaussianNB</a:t>
            </a:r>
            <a:r>
              <a:rPr lang="en-US" dirty="0">
                <a:latin typeface="Times New Roman" pitchFamily="18" charset="0"/>
                <a:cs typeface="Times New Roman" pitchFamily="18" charset="0"/>
              </a:rPr>
              <a:t> are used in the model  .</a:t>
            </a:r>
          </a:p>
          <a:p>
            <a:pPr marL="355600" indent="-342900">
              <a:lnSpc>
                <a:spcPct val="150000"/>
              </a:lnSpc>
              <a:spcBef>
                <a:spcPts val="105"/>
              </a:spcBef>
              <a:buClr>
                <a:srgbClr val="585858"/>
              </a:buClr>
              <a:buFont typeface="Segoe UI Symbol"/>
              <a:buChar char="⮚"/>
              <a:tabLst>
                <a:tab pos="355600" algn="l"/>
              </a:tabLst>
            </a:pPr>
            <a:r>
              <a:rPr lang="en-US" dirty="0">
                <a:latin typeface="Times New Roman" pitchFamily="18" charset="0"/>
                <a:cs typeface="Times New Roman" pitchFamily="18" charset="0"/>
              </a:rPr>
              <a:t>We are connecting Predictive model  and Frontend using Flask.</a:t>
            </a:r>
          </a:p>
          <a:p>
            <a:pPr marL="355600" indent="-342900">
              <a:lnSpc>
                <a:spcPct val="150000"/>
              </a:lnSpc>
              <a:spcBef>
                <a:spcPts val="105"/>
              </a:spcBef>
              <a:buClr>
                <a:srgbClr val="585858"/>
              </a:buClr>
              <a:buFont typeface="Segoe UI Symbol"/>
              <a:buChar char="⮚"/>
              <a:tabLst>
                <a:tab pos="355600" algn="l"/>
              </a:tabLst>
            </a:pPr>
            <a:r>
              <a:rPr lang="en-US" dirty="0">
                <a:latin typeface="Times New Roman" pitchFamily="18" charset="0"/>
                <a:cs typeface="Times New Roman" pitchFamily="18" charset="0"/>
              </a:rPr>
              <a:t>We have created a frontend which will take input and display the Result. </a:t>
            </a:r>
          </a:p>
          <a:p>
            <a:pPr marL="12700">
              <a:lnSpc>
                <a:spcPct val="150000"/>
              </a:lnSpc>
              <a:spcBef>
                <a:spcPts val="105"/>
              </a:spcBef>
              <a:buClr>
                <a:srgbClr val="585858"/>
              </a:buClr>
              <a:tabLst>
                <a:tab pos="355600" algn="l"/>
              </a:tabLst>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22</a:t>
            </a:fld>
            <a:endParaRPr lang="en-US"/>
          </a:p>
        </p:txBody>
      </p:sp>
      <p:sp>
        <p:nvSpPr>
          <p:cNvPr id="5" name="Date Placeholder 4"/>
          <p:cNvSpPr>
            <a:spLocks noGrp="1"/>
          </p:cNvSpPr>
          <p:nvPr>
            <p:ph type="dt" sz="half" idx="6"/>
          </p:nvPr>
        </p:nvSpPr>
        <p:spPr/>
        <p:txBody>
          <a:bodyPr/>
          <a:lstStyle/>
          <a:p>
            <a:fld id="{069DCFB7-462E-4A74-A1B6-DF26B5FE684D}" type="datetime1">
              <a:rPr lang="en-US" smtClean="0"/>
              <a:pPr/>
              <a:t>7/11/2021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9916" y="255473"/>
            <a:ext cx="2844165" cy="528955"/>
          </a:xfrm>
          <a:prstGeom prst="rect">
            <a:avLst/>
          </a:prstGeom>
        </p:spPr>
        <p:txBody>
          <a:bodyPr vert="horz" wrap="square" lIns="0" tIns="12700" rIns="0" bIns="0" rtlCol="0">
            <a:spAutoFit/>
          </a:bodyPr>
          <a:lstStyle/>
          <a:p>
            <a:pPr marL="12700">
              <a:lnSpc>
                <a:spcPct val="100000"/>
              </a:lnSpc>
              <a:spcBef>
                <a:spcPts val="100"/>
              </a:spcBef>
            </a:pPr>
            <a:r>
              <a:rPr sz="3300" b="1" dirty="0">
                <a:solidFill>
                  <a:srgbClr val="000000"/>
                </a:solidFill>
                <a:latin typeface="Times New Roman"/>
                <a:cs typeface="Times New Roman"/>
              </a:rPr>
              <a:t>REF</a:t>
            </a:r>
            <a:r>
              <a:rPr sz="3300" b="1" spc="-10" dirty="0">
                <a:solidFill>
                  <a:srgbClr val="000000"/>
                </a:solidFill>
                <a:latin typeface="Times New Roman"/>
                <a:cs typeface="Times New Roman"/>
              </a:rPr>
              <a:t>E</a:t>
            </a:r>
            <a:r>
              <a:rPr sz="3300" b="1" dirty="0">
                <a:solidFill>
                  <a:srgbClr val="000000"/>
                </a:solidFill>
                <a:latin typeface="Times New Roman"/>
                <a:cs typeface="Times New Roman"/>
              </a:rPr>
              <a:t>RENCES</a:t>
            </a:r>
            <a:endParaRPr sz="3300">
              <a:latin typeface="Times New Roman"/>
              <a:cs typeface="Times New Roman"/>
            </a:endParaRPr>
          </a:p>
        </p:txBody>
      </p:sp>
      <p:sp>
        <p:nvSpPr>
          <p:cNvPr id="3" name="object 3"/>
          <p:cNvSpPr txBox="1"/>
          <p:nvPr/>
        </p:nvSpPr>
        <p:spPr>
          <a:xfrm>
            <a:off x="1001064" y="1669745"/>
            <a:ext cx="10366375" cy="2303195"/>
          </a:xfrm>
          <a:prstGeom prst="rect">
            <a:avLst/>
          </a:prstGeom>
        </p:spPr>
        <p:txBody>
          <a:bodyPr vert="horz" wrap="square" lIns="0" tIns="12700" rIns="0" bIns="0" rtlCol="0">
            <a:spAutoFit/>
          </a:bodyPr>
          <a:lstStyle/>
          <a:p>
            <a:pPr algn="just">
              <a:lnSpc>
                <a:spcPts val="2055"/>
              </a:lnSpc>
              <a:spcBef>
                <a:spcPts val="100"/>
              </a:spcBef>
            </a:pPr>
            <a:r>
              <a:rPr sz="1800" spc="-10" dirty="0">
                <a:latin typeface="Times New Roman"/>
                <a:cs typeface="Times New Roman"/>
              </a:rPr>
              <a:t>[1].</a:t>
            </a:r>
            <a:r>
              <a:rPr sz="1800" spc="20" dirty="0">
                <a:latin typeface="Times New Roman"/>
                <a:cs typeface="Times New Roman"/>
              </a:rPr>
              <a:t> </a:t>
            </a:r>
            <a:r>
              <a:rPr lang="en-IN" dirty="0">
                <a:latin typeface="Times New Roman"/>
                <a:cs typeface="Times New Roman"/>
              </a:rPr>
              <a:t>Binti Hamzah FA, Lau C, </a:t>
            </a:r>
            <a:r>
              <a:rPr lang="en-IN" dirty="0" err="1">
                <a:latin typeface="Times New Roman"/>
                <a:cs typeface="Times New Roman"/>
              </a:rPr>
              <a:t>Nazri</a:t>
            </a:r>
            <a:r>
              <a:rPr lang="en-IN" dirty="0">
                <a:latin typeface="Times New Roman"/>
                <a:cs typeface="Times New Roman"/>
              </a:rPr>
              <a:t> H, </a:t>
            </a:r>
            <a:r>
              <a:rPr lang="en-IN" dirty="0" err="1">
                <a:latin typeface="Times New Roman"/>
                <a:cs typeface="Times New Roman"/>
              </a:rPr>
              <a:t>Ligot</a:t>
            </a:r>
            <a:r>
              <a:rPr lang="en-IN" dirty="0">
                <a:latin typeface="Times New Roman"/>
                <a:cs typeface="Times New Roman"/>
              </a:rPr>
              <a:t> DV, Lee G, Tan CL, et al. </a:t>
            </a:r>
            <a:r>
              <a:rPr lang="en-IN" dirty="0" err="1">
                <a:latin typeface="Times New Roman"/>
                <a:cs typeface="Times New Roman"/>
              </a:rPr>
              <a:t>CoronaTracker</a:t>
            </a:r>
            <a:r>
              <a:rPr lang="en-IN" dirty="0">
                <a:latin typeface="Times New Roman"/>
                <a:cs typeface="Times New Roman"/>
              </a:rPr>
              <a:t>: WorldwideCOVID-19                  Outbreak Data Analysis and Prediction. [Preprint]. Bull World Health </a:t>
            </a:r>
            <a:r>
              <a:rPr lang="en-IN" dirty="0" err="1">
                <a:latin typeface="Times New Roman"/>
                <a:cs typeface="Times New Roman"/>
              </a:rPr>
              <a:t>Organ.E</a:t>
            </a:r>
            <a:r>
              <a:rPr lang="en-IN" dirty="0">
                <a:latin typeface="Times New Roman"/>
                <a:cs typeface="Times New Roman"/>
              </a:rPr>
              <a:t>-pub: 19 March 2020. </a:t>
            </a:r>
            <a:r>
              <a:rPr lang="en-IN" dirty="0" err="1">
                <a:latin typeface="Times New Roman"/>
                <a:cs typeface="Times New Roman"/>
              </a:rPr>
              <a:t>doi</a:t>
            </a:r>
            <a:r>
              <a:rPr lang="en-IN" dirty="0">
                <a:latin typeface="Times New Roman"/>
                <a:cs typeface="Times New Roman"/>
              </a:rPr>
              <a:t>: http://dx.doi.org/10.2471/BLT.20.255695.</a:t>
            </a:r>
          </a:p>
          <a:p>
            <a:pPr>
              <a:lnSpc>
                <a:spcPct val="100000"/>
              </a:lnSpc>
            </a:pPr>
            <a:endParaRPr sz="2000" dirty="0">
              <a:latin typeface="Times New Roman"/>
              <a:cs typeface="Times New Roman"/>
            </a:endParaRPr>
          </a:p>
          <a:p>
            <a:pPr marL="184785" marR="5715" indent="-172720" algn="just">
              <a:lnSpc>
                <a:spcPts val="1939"/>
              </a:lnSpc>
              <a:spcBef>
                <a:spcPts val="1285"/>
              </a:spcBef>
            </a:pPr>
            <a:r>
              <a:rPr sz="1800" spc="-5" dirty="0">
                <a:latin typeface="Times New Roman"/>
                <a:cs typeface="Times New Roman"/>
              </a:rPr>
              <a:t>[2]. </a:t>
            </a:r>
            <a:r>
              <a:rPr lang="en-IN" dirty="0">
                <a:latin typeface="Times New Roman"/>
                <a:cs typeface="Times New Roman"/>
              </a:rPr>
              <a:t>Harmon, S.A., Sanford, T.H., Xu, S. et al. Artificial intelligence for the detection of COVID-19 pneumonia on chest CT using multinational datasets. Nat </a:t>
            </a:r>
            <a:r>
              <a:rPr lang="en-IN" dirty="0" err="1">
                <a:latin typeface="Times New Roman"/>
                <a:cs typeface="Times New Roman"/>
              </a:rPr>
              <a:t>Commun</a:t>
            </a:r>
            <a:r>
              <a:rPr lang="en-IN" dirty="0">
                <a:latin typeface="Times New Roman"/>
                <a:cs typeface="Times New Roman"/>
              </a:rPr>
              <a:t> 11, 4080 (2020). </a:t>
            </a:r>
            <a:r>
              <a:rPr lang="en-IN" dirty="0">
                <a:latin typeface="Times New Roman"/>
                <a:cs typeface="Times New Roman"/>
                <a:hlinkClick r:id="rId2">
                  <a:extLst>
                    <a:ext uri="{A12FA001-AC4F-418D-AE19-62706E023703}">
                      <ahyp:hlinkClr xmlns:ahyp="http://schemas.microsoft.com/office/drawing/2018/hyperlinkcolor" val="tx"/>
                    </a:ext>
                  </a:extLst>
                </a:hlinkClick>
              </a:rPr>
              <a:t>https://doi.org/10.1038/s41467-020-17971-2</a:t>
            </a:r>
            <a:endParaRPr lang="en-IN" dirty="0">
              <a:latin typeface="Times New Roman"/>
              <a:cs typeface="Times New Roman"/>
            </a:endParaRPr>
          </a:p>
          <a:p>
            <a:pPr marL="12700">
              <a:lnSpc>
                <a:spcPct val="100000"/>
              </a:lnSpc>
            </a:pPr>
            <a:endParaRPr sz="1800" dirty="0">
              <a:latin typeface="Times New Roman"/>
              <a:cs typeface="Times New Roman"/>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23</a:t>
            </a:fld>
            <a:endParaRPr lang="en-US"/>
          </a:p>
        </p:txBody>
      </p:sp>
      <p:sp>
        <p:nvSpPr>
          <p:cNvPr id="5" name="Date Placeholder 4"/>
          <p:cNvSpPr>
            <a:spLocks noGrp="1"/>
          </p:cNvSpPr>
          <p:nvPr>
            <p:ph type="dt" sz="half" idx="6"/>
          </p:nvPr>
        </p:nvSpPr>
        <p:spPr/>
        <p:txBody>
          <a:bodyPr/>
          <a:lstStyle/>
          <a:p>
            <a:fld id="{70A2AA0B-163D-453A-933B-54B5366CCF7C}" type="datetime1">
              <a:rPr lang="en-US" smtClean="0"/>
              <a:pPr/>
              <a:t>7/11/2021</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2205" y="2188464"/>
            <a:ext cx="8389620" cy="1915160"/>
            <a:chOff x="1902205" y="2188464"/>
            <a:chExt cx="8389620" cy="1915160"/>
          </a:xfrm>
        </p:grpSpPr>
        <p:pic>
          <p:nvPicPr>
            <p:cNvPr id="3" name="object 3"/>
            <p:cNvPicPr/>
            <p:nvPr/>
          </p:nvPicPr>
          <p:blipFill>
            <a:blip r:embed="rId2" cstate="print"/>
            <a:stretch>
              <a:fillRect/>
            </a:stretch>
          </p:blipFill>
          <p:spPr>
            <a:xfrm>
              <a:off x="1914143" y="2359152"/>
              <a:ext cx="8364473" cy="1209294"/>
            </a:xfrm>
            <a:prstGeom prst="rect">
              <a:avLst/>
            </a:prstGeom>
          </p:spPr>
        </p:pic>
        <p:sp>
          <p:nvSpPr>
            <p:cNvPr id="4" name="object 4"/>
            <p:cNvSpPr/>
            <p:nvPr/>
          </p:nvSpPr>
          <p:spPr>
            <a:xfrm>
              <a:off x="1914905" y="2359914"/>
              <a:ext cx="8364220" cy="1209040"/>
            </a:xfrm>
            <a:custGeom>
              <a:avLst/>
              <a:gdLst/>
              <a:ahLst/>
              <a:cxnLst/>
              <a:rect l="l" t="t" r="r" b="b"/>
              <a:pathLst>
                <a:path w="8364220" h="1209039">
                  <a:moveTo>
                    <a:pt x="0" y="1208531"/>
                  </a:moveTo>
                  <a:lnTo>
                    <a:pt x="8363711" y="1208531"/>
                  </a:lnTo>
                  <a:lnTo>
                    <a:pt x="8363711" y="0"/>
                  </a:lnTo>
                  <a:lnTo>
                    <a:pt x="0" y="0"/>
                  </a:lnTo>
                  <a:lnTo>
                    <a:pt x="0" y="1208531"/>
                  </a:lnTo>
                  <a:close/>
                </a:path>
              </a:pathLst>
            </a:custGeom>
            <a:ln w="25399">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409188" y="2188464"/>
              <a:ext cx="3626358" cy="1914906"/>
            </a:xfrm>
            <a:prstGeom prst="rect">
              <a:avLst/>
            </a:prstGeom>
          </p:spPr>
        </p:pic>
        <p:pic>
          <p:nvPicPr>
            <p:cNvPr id="6" name="object 6"/>
            <p:cNvPicPr/>
            <p:nvPr/>
          </p:nvPicPr>
          <p:blipFill>
            <a:blip r:embed="rId4" cstate="print"/>
            <a:stretch>
              <a:fillRect/>
            </a:stretch>
          </p:blipFill>
          <p:spPr>
            <a:xfrm>
              <a:off x="6108191" y="2188464"/>
              <a:ext cx="2695193" cy="1914906"/>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THANK</a:t>
            </a:r>
            <a:r>
              <a:rPr spc="-80" dirty="0"/>
              <a:t> </a:t>
            </a:r>
            <a:r>
              <a:rPr spc="-5" dirty="0">
                <a:solidFill>
                  <a:srgbClr val="C00000"/>
                </a:solidFill>
              </a:rPr>
              <a:t>YOU</a:t>
            </a:r>
          </a:p>
        </p:txBody>
      </p:sp>
      <p:sp>
        <p:nvSpPr>
          <p:cNvPr id="8" name="Slide Number Placeholder 7"/>
          <p:cNvSpPr>
            <a:spLocks noGrp="1"/>
          </p:cNvSpPr>
          <p:nvPr>
            <p:ph type="sldNum" sz="quarter" idx="7"/>
          </p:nvPr>
        </p:nvSpPr>
        <p:spPr/>
        <p:txBody>
          <a:bodyPr/>
          <a:lstStyle/>
          <a:p>
            <a:fld id="{B6F15528-21DE-4FAA-801E-634DDDAF4B2B}" type="slidenum">
              <a:rPr lang="en-US" smtClean="0"/>
              <a:pPr/>
              <a:t>24</a:t>
            </a:fld>
            <a:endParaRPr lang="en-US"/>
          </a:p>
        </p:txBody>
      </p:sp>
      <p:sp>
        <p:nvSpPr>
          <p:cNvPr id="9" name="Date Placeholder 8"/>
          <p:cNvSpPr>
            <a:spLocks noGrp="1"/>
          </p:cNvSpPr>
          <p:nvPr>
            <p:ph type="dt" sz="half" idx="6"/>
          </p:nvPr>
        </p:nvSpPr>
        <p:spPr/>
        <p:txBody>
          <a:bodyPr/>
          <a:lstStyle/>
          <a:p>
            <a:fld id="{7A4F4CF8-9051-4690-B3C9-2DB39270050E}" type="datetime1">
              <a:rPr lang="en-US" smtClean="0"/>
              <a:pPr/>
              <a:t>7/11/2021</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32190" y="1463058"/>
            <a:ext cx="8017509" cy="3990340"/>
            <a:chOff x="932190" y="1463058"/>
            <a:chExt cx="8017509" cy="3990340"/>
          </a:xfrm>
        </p:grpSpPr>
        <p:pic>
          <p:nvPicPr>
            <p:cNvPr id="3" name="object 3"/>
            <p:cNvPicPr/>
            <p:nvPr/>
          </p:nvPicPr>
          <p:blipFill>
            <a:blip r:embed="rId2" cstate="print"/>
            <a:stretch>
              <a:fillRect/>
            </a:stretch>
          </p:blipFill>
          <p:spPr>
            <a:xfrm>
              <a:off x="932190" y="1463058"/>
              <a:ext cx="6066159" cy="3990181"/>
            </a:xfrm>
            <a:prstGeom prst="rect">
              <a:avLst/>
            </a:prstGeom>
          </p:spPr>
        </p:pic>
        <p:pic>
          <p:nvPicPr>
            <p:cNvPr id="4" name="object 4"/>
            <p:cNvPicPr/>
            <p:nvPr/>
          </p:nvPicPr>
          <p:blipFill>
            <a:blip r:embed="rId3" cstate="print"/>
            <a:stretch>
              <a:fillRect/>
            </a:stretch>
          </p:blipFill>
          <p:spPr>
            <a:xfrm>
              <a:off x="6166103" y="2734055"/>
              <a:ext cx="2783586" cy="358901"/>
            </a:xfrm>
            <a:prstGeom prst="rect">
              <a:avLst/>
            </a:prstGeom>
          </p:spPr>
        </p:pic>
        <p:pic>
          <p:nvPicPr>
            <p:cNvPr id="5" name="object 5"/>
            <p:cNvPicPr/>
            <p:nvPr/>
          </p:nvPicPr>
          <p:blipFill>
            <a:blip r:embed="rId4" cstate="print"/>
            <a:stretch>
              <a:fillRect/>
            </a:stretch>
          </p:blipFill>
          <p:spPr>
            <a:xfrm>
              <a:off x="6170675" y="2388108"/>
              <a:ext cx="2775966" cy="477774"/>
            </a:xfrm>
            <a:prstGeom prst="rect">
              <a:avLst/>
            </a:prstGeom>
          </p:spPr>
        </p:pic>
        <p:pic>
          <p:nvPicPr>
            <p:cNvPr id="6" name="object 6"/>
            <p:cNvPicPr/>
            <p:nvPr/>
          </p:nvPicPr>
          <p:blipFill>
            <a:blip r:embed="rId5" cstate="print"/>
            <a:stretch>
              <a:fillRect/>
            </a:stretch>
          </p:blipFill>
          <p:spPr>
            <a:xfrm>
              <a:off x="6187439" y="2406014"/>
              <a:ext cx="2727452" cy="428498"/>
            </a:xfrm>
            <a:prstGeom prst="rect">
              <a:avLst/>
            </a:prstGeom>
          </p:spPr>
        </p:pic>
      </p:grpSp>
      <p:sp>
        <p:nvSpPr>
          <p:cNvPr id="7" name="Slide Number Placeholder 6"/>
          <p:cNvSpPr>
            <a:spLocks noGrp="1"/>
          </p:cNvSpPr>
          <p:nvPr>
            <p:ph type="sldNum" sz="quarter" idx="7"/>
          </p:nvPr>
        </p:nvSpPr>
        <p:spPr/>
        <p:txBody>
          <a:bodyPr/>
          <a:lstStyle/>
          <a:p>
            <a:fld id="{B6F15528-21DE-4FAA-801E-634DDDAF4B2B}" type="slidenum">
              <a:rPr lang="en-US" smtClean="0"/>
              <a:pPr/>
              <a:t>25</a:t>
            </a:fld>
            <a:endParaRPr lang="en-US"/>
          </a:p>
        </p:txBody>
      </p:sp>
      <p:sp>
        <p:nvSpPr>
          <p:cNvPr id="8" name="Date Placeholder 7"/>
          <p:cNvSpPr>
            <a:spLocks noGrp="1"/>
          </p:cNvSpPr>
          <p:nvPr>
            <p:ph type="dt" sz="half" idx="6"/>
          </p:nvPr>
        </p:nvSpPr>
        <p:spPr/>
        <p:txBody>
          <a:bodyPr/>
          <a:lstStyle/>
          <a:p>
            <a:fld id="{FD35D9D4-8543-4CAA-886F-7A4008EDAC07}" type="datetime1">
              <a:rPr lang="en-US" smtClean="0"/>
              <a:pPr/>
              <a:t>7/11/2021</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7938" y="539877"/>
            <a:ext cx="251523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Introduction</a:t>
            </a:r>
            <a:endParaRPr sz="3600">
              <a:latin typeface="Times New Roman"/>
              <a:cs typeface="Times New Roman"/>
            </a:endParaRPr>
          </a:p>
        </p:txBody>
      </p:sp>
      <p:sp>
        <p:nvSpPr>
          <p:cNvPr id="3" name="object 3"/>
          <p:cNvSpPr txBox="1"/>
          <p:nvPr/>
        </p:nvSpPr>
        <p:spPr>
          <a:xfrm>
            <a:off x="743813" y="1437258"/>
            <a:ext cx="10707370" cy="4194097"/>
          </a:xfrm>
          <a:prstGeom prst="rect">
            <a:avLst/>
          </a:prstGeom>
        </p:spPr>
        <p:txBody>
          <a:bodyPr vert="horz" wrap="square" lIns="0" tIns="13335" rIns="0" bIns="0" rtlCol="0">
            <a:spAutoFit/>
          </a:bodyPr>
          <a:lstStyle/>
          <a:p>
            <a:pPr marL="355600" marR="6985" indent="-342900" algn="just">
              <a:spcBef>
                <a:spcPts val="994"/>
              </a:spcBef>
              <a:buClr>
                <a:srgbClr val="585858"/>
              </a:buClr>
              <a:buFont typeface="Segoe UI Symbol"/>
              <a:buChar char="⮚"/>
              <a:tabLst>
                <a:tab pos="355600" algn="l"/>
              </a:tabLst>
            </a:pPr>
            <a:r>
              <a:rPr lang="en-US" sz="2000" dirty="0">
                <a:latin typeface="Times New Roman" panose="02020603050405020304" pitchFamily="18" charset="0"/>
                <a:cs typeface="Times New Roman" panose="02020603050405020304" pitchFamily="18" charset="0"/>
              </a:rPr>
              <a:t>The COVID-19 pandemic, also known as the coronavirus pandemic, is an ongoing pandemic of coronavirus disease 2019 caused by severe acute respiratory syndrome coronavirus 2(SARS-CoV-2).</a:t>
            </a:r>
            <a:endParaRPr sz="2000" dirty="0">
              <a:latin typeface="Times New Roman"/>
              <a:cs typeface="Times New Roman"/>
            </a:endParaRPr>
          </a:p>
          <a:p>
            <a:pPr marL="355600" indent="-342900" algn="just">
              <a:buClr>
                <a:srgbClr val="585858"/>
              </a:buClr>
              <a:buFont typeface="Segoe UI Symbol"/>
              <a:buChar char="⮚"/>
              <a:tabLst>
                <a:tab pos="355600" algn="l"/>
              </a:tabLst>
            </a:pPr>
            <a:endParaRPr lang="en-IN" sz="2000" spc="-5" dirty="0">
              <a:latin typeface="Times New Roman"/>
              <a:cs typeface="Times New Roman"/>
            </a:endParaRPr>
          </a:p>
          <a:p>
            <a:pPr marL="355600" indent="-342900" algn="just">
              <a:buClr>
                <a:srgbClr val="585858"/>
              </a:buClr>
              <a:buFont typeface="Segoe UI Symbol"/>
              <a:buChar char="⮚"/>
              <a:tabLst>
                <a:tab pos="355600" algn="l"/>
              </a:tabLst>
            </a:pPr>
            <a:r>
              <a:rPr lang="en-US" sz="2000" dirty="0">
                <a:latin typeface="Times New Roman" panose="02020603050405020304" pitchFamily="18" charset="0"/>
                <a:cs typeface="Times New Roman" panose="02020603050405020304" pitchFamily="18" charset="0"/>
              </a:rPr>
              <a:t>It was first identified in December 2019 in Wuhan, China. Soon, the virus was in all continents and over 180 countries</a:t>
            </a:r>
            <a:r>
              <a:rPr sz="2000" dirty="0">
                <a:latin typeface="Times New Roman"/>
                <a:cs typeface="Times New Roman"/>
              </a:rPr>
              <a:t>.</a:t>
            </a:r>
          </a:p>
          <a:p>
            <a:pPr marL="355600" marR="5080" indent="-342900" algn="just">
              <a:spcBef>
                <a:spcPts val="1764"/>
              </a:spcBef>
              <a:buClr>
                <a:srgbClr val="585858"/>
              </a:buClr>
              <a:buFont typeface="Segoe UI Symbol"/>
              <a:buChar char="⮚"/>
              <a:tabLst>
                <a:tab pos="355600" algn="l"/>
                <a:tab pos="1026160" algn="l"/>
                <a:tab pos="1725295" algn="l"/>
                <a:tab pos="2479675" algn="l"/>
                <a:tab pos="3094355" algn="l"/>
                <a:tab pos="3452495" algn="l"/>
                <a:tab pos="4813300" algn="l"/>
                <a:tab pos="5158105" algn="l"/>
                <a:tab pos="6181090" algn="l"/>
                <a:tab pos="7694295" algn="l"/>
                <a:tab pos="8749030" algn="l"/>
                <a:tab pos="9742805" algn="l"/>
                <a:tab pos="10256520" algn="l"/>
              </a:tabLst>
            </a:pPr>
            <a:r>
              <a:rPr lang="en-US" sz="2000" dirty="0">
                <a:latin typeface="Times New Roman" panose="02020603050405020304" pitchFamily="18" charset="0"/>
                <a:cs typeface="Times New Roman" panose="02020603050405020304" pitchFamily="18" charset="0"/>
              </a:rPr>
              <a:t>The World Health Organization declared the outbreak as Public Health Emergency of International Concern in January 2020, and a pandemic in March 2020 by WHO.</a:t>
            </a:r>
          </a:p>
          <a:p>
            <a:pPr marL="355600" marR="5080" indent="-342900" algn="just">
              <a:spcBef>
                <a:spcPts val="1764"/>
              </a:spcBef>
              <a:buClr>
                <a:srgbClr val="585858"/>
              </a:buClr>
              <a:buFont typeface="Segoe UI Symbol"/>
              <a:buChar char="⮚"/>
              <a:tabLst>
                <a:tab pos="355600" algn="l"/>
                <a:tab pos="1026160" algn="l"/>
                <a:tab pos="1725295" algn="l"/>
                <a:tab pos="2479675" algn="l"/>
                <a:tab pos="3094355" algn="l"/>
                <a:tab pos="3452495" algn="l"/>
                <a:tab pos="4813300" algn="l"/>
                <a:tab pos="5158105" algn="l"/>
                <a:tab pos="6181090" algn="l"/>
                <a:tab pos="7694295" algn="l"/>
                <a:tab pos="8749030" algn="l"/>
                <a:tab pos="9742805" algn="l"/>
                <a:tab pos="10256520" algn="l"/>
              </a:tabLst>
            </a:pPr>
            <a:r>
              <a:rPr lang="en-US" sz="2000" dirty="0">
                <a:latin typeface="Times New Roman"/>
                <a:cs typeface="Times New Roman"/>
              </a:rPr>
              <a:t>As of  22 May 2021, 161 Million cases have been confirmed with more than 5 million deaths attributed to COVID-19.</a:t>
            </a:r>
            <a:endParaRPr lang="en-IN" sz="2000" dirty="0">
              <a:latin typeface="Times New Roman"/>
              <a:cs typeface="Times New Roman"/>
            </a:endParaRPr>
          </a:p>
          <a:p>
            <a:pPr marL="355600" marR="5080" indent="-343535" algn="just">
              <a:spcBef>
                <a:spcPts val="100"/>
              </a:spcBef>
              <a:buClr>
                <a:srgbClr val="585858"/>
              </a:buClr>
              <a:buFont typeface="Segoe UI Symbol"/>
              <a:buChar char="⮚"/>
              <a:tabLst>
                <a:tab pos="356235" algn="l"/>
                <a:tab pos="1742439" algn="l"/>
                <a:tab pos="2088514" algn="l"/>
                <a:tab pos="2955925" algn="l"/>
                <a:tab pos="4161154" algn="l"/>
                <a:tab pos="5612130" algn="l"/>
                <a:tab pos="6139815" algn="l"/>
                <a:tab pos="7357745" algn="l"/>
                <a:tab pos="8433435" algn="l"/>
              </a:tabLst>
            </a:pPr>
            <a:endParaRPr lang="en-IN" sz="2000" dirty="0">
              <a:latin typeface="Times New Roman"/>
              <a:cs typeface="Times New Roman"/>
            </a:endParaRPr>
          </a:p>
          <a:p>
            <a:pPr marL="355600" marR="5080" indent="-343535" algn="just">
              <a:spcBef>
                <a:spcPts val="100"/>
              </a:spcBef>
              <a:buClr>
                <a:srgbClr val="585858"/>
              </a:buClr>
              <a:buFont typeface="Segoe UI Symbol"/>
              <a:buChar char="⮚"/>
              <a:tabLst>
                <a:tab pos="356235" algn="l"/>
                <a:tab pos="1742439" algn="l"/>
                <a:tab pos="2088514" algn="l"/>
                <a:tab pos="2955925" algn="l"/>
                <a:tab pos="4161154" algn="l"/>
                <a:tab pos="5612130" algn="l"/>
                <a:tab pos="6139815" algn="l"/>
                <a:tab pos="7357745" algn="l"/>
                <a:tab pos="8433435" algn="l"/>
              </a:tabLst>
            </a:pPr>
            <a:r>
              <a:rPr lang="en-IN" sz="2000" dirty="0">
                <a:latin typeface="Times New Roman"/>
                <a:cs typeface="Times New Roman"/>
              </a:rPr>
              <a:t>This project attempts to provide an analysis and predict the risk faced by an individual for Coronavirus Disease (COVID-19).</a:t>
            </a:r>
          </a:p>
        </p:txBody>
      </p:sp>
      <p:sp>
        <p:nvSpPr>
          <p:cNvPr id="4" name="Slide Number Placeholder 3"/>
          <p:cNvSpPr>
            <a:spLocks noGrp="1"/>
          </p:cNvSpPr>
          <p:nvPr>
            <p:ph type="sldNum" sz="quarter" idx="7"/>
          </p:nvPr>
        </p:nvSpPr>
        <p:spPr/>
        <p:txBody>
          <a:bodyPr/>
          <a:lstStyle/>
          <a:p>
            <a:fld id="{B6F15528-21DE-4FAA-801E-634DDDAF4B2B}" type="slidenum">
              <a:rPr lang="en-US" smtClean="0"/>
              <a:pPr/>
              <a:t>3</a:t>
            </a:fld>
            <a:endParaRPr lang="en-US"/>
          </a:p>
        </p:txBody>
      </p:sp>
      <p:sp>
        <p:nvSpPr>
          <p:cNvPr id="5" name="Date Placeholder 4"/>
          <p:cNvSpPr>
            <a:spLocks noGrp="1"/>
          </p:cNvSpPr>
          <p:nvPr>
            <p:ph type="dt" sz="half" idx="6"/>
          </p:nvPr>
        </p:nvSpPr>
        <p:spPr/>
        <p:txBody>
          <a:bodyPr/>
          <a:lstStyle/>
          <a:p>
            <a:fld id="{DD12C98B-AFFC-404F-8483-64B795F8D29F}" type="datetime1">
              <a:rPr lang="en-US" smtClean="0"/>
              <a:pPr/>
              <a:t>7/11/2021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17138" y="761746"/>
            <a:ext cx="5156835" cy="574040"/>
          </a:xfrm>
          <a:prstGeom prst="rect">
            <a:avLst/>
          </a:prstGeom>
        </p:spPr>
        <p:txBody>
          <a:bodyPr vert="horz" wrap="square" lIns="0" tIns="12700" rIns="0" bIns="0" rtlCol="0">
            <a:spAutoFit/>
          </a:bodyPr>
          <a:lstStyle/>
          <a:p>
            <a:pPr marL="12700">
              <a:lnSpc>
                <a:spcPct val="100000"/>
              </a:lnSpc>
              <a:spcBef>
                <a:spcPts val="100"/>
              </a:spcBef>
              <a:tabLst>
                <a:tab pos="1929764" algn="l"/>
              </a:tabLst>
            </a:pPr>
            <a:r>
              <a:rPr sz="3600" b="1" spc="-5" dirty="0">
                <a:latin typeface="Times New Roman"/>
                <a:cs typeface="Times New Roman"/>
              </a:rPr>
              <a:t>AIM</a:t>
            </a:r>
            <a:r>
              <a:rPr sz="3600" b="1" dirty="0">
                <a:latin typeface="Times New Roman"/>
                <a:cs typeface="Times New Roman"/>
              </a:rPr>
              <a:t> OF	THE</a:t>
            </a:r>
            <a:r>
              <a:rPr sz="3600" b="1" spc="-85" dirty="0">
                <a:latin typeface="Times New Roman"/>
                <a:cs typeface="Times New Roman"/>
              </a:rPr>
              <a:t> </a:t>
            </a:r>
            <a:r>
              <a:rPr sz="3600" b="1" dirty="0">
                <a:latin typeface="Times New Roman"/>
                <a:cs typeface="Times New Roman"/>
              </a:rPr>
              <a:t>PROJECT</a:t>
            </a:r>
            <a:endParaRPr sz="3600">
              <a:latin typeface="Times New Roman"/>
              <a:cs typeface="Times New Roman"/>
            </a:endParaRPr>
          </a:p>
        </p:txBody>
      </p:sp>
      <p:sp>
        <p:nvSpPr>
          <p:cNvPr id="3" name="object 3"/>
          <p:cNvSpPr txBox="1"/>
          <p:nvPr/>
        </p:nvSpPr>
        <p:spPr>
          <a:xfrm>
            <a:off x="2286000" y="2209800"/>
            <a:ext cx="7848600" cy="419154"/>
          </a:xfrm>
          <a:prstGeom prst="rect">
            <a:avLst/>
          </a:prstGeom>
        </p:spPr>
        <p:txBody>
          <a:bodyPr vert="horz" wrap="square" lIns="0" tIns="12700" rIns="0" bIns="0" rtlCol="0">
            <a:spAutoFit/>
          </a:bodyPr>
          <a:lstStyle/>
          <a:p>
            <a:pPr marL="980440" marR="5080" indent="-967740">
              <a:lnSpc>
                <a:spcPct val="150000"/>
              </a:lnSpc>
              <a:spcBef>
                <a:spcPts val="100"/>
              </a:spcBef>
            </a:pPr>
            <a:r>
              <a:rPr lang="en-US" sz="2000" dirty="0">
                <a:latin typeface="Times New Roman"/>
                <a:cs typeface="Times New Roman"/>
              </a:rPr>
              <a:t>To </a:t>
            </a:r>
            <a:r>
              <a:rPr lang="en-US" sz="2000" dirty="0" err="1">
                <a:latin typeface="Times New Roman"/>
                <a:cs typeface="Times New Roman"/>
              </a:rPr>
              <a:t>Analyse</a:t>
            </a:r>
            <a:r>
              <a:rPr lang="en-US" sz="2000" dirty="0">
                <a:latin typeface="Times New Roman"/>
                <a:cs typeface="Times New Roman"/>
              </a:rPr>
              <a:t> and Predict the risk of COVID-19 using Machine Learning.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4603" y="175082"/>
            <a:ext cx="3543935" cy="574675"/>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Literature</a:t>
            </a:r>
            <a:r>
              <a:rPr sz="3600" b="1" spc="-45" dirty="0">
                <a:solidFill>
                  <a:srgbClr val="000000"/>
                </a:solidFill>
                <a:latin typeface="Times New Roman"/>
                <a:cs typeface="Times New Roman"/>
              </a:rPr>
              <a:t> </a:t>
            </a:r>
            <a:r>
              <a:rPr sz="3600" b="1" dirty="0">
                <a:solidFill>
                  <a:srgbClr val="000000"/>
                </a:solidFill>
                <a:latin typeface="Times New Roman"/>
                <a:cs typeface="Times New Roman"/>
              </a:rPr>
              <a:t>Survey</a:t>
            </a:r>
            <a:endParaRPr sz="3600">
              <a:latin typeface="Times New Roman"/>
              <a:cs typeface="Times New Roman"/>
            </a:endParaRPr>
          </a:p>
        </p:txBody>
      </p:sp>
      <p:sp>
        <p:nvSpPr>
          <p:cNvPr id="3" name="object 3"/>
          <p:cNvSpPr txBox="1">
            <a:spLocks noGrp="1"/>
          </p:cNvSpPr>
          <p:nvPr>
            <p:ph type="body" idx="1"/>
          </p:nvPr>
        </p:nvSpPr>
        <p:spPr>
          <a:xfrm>
            <a:off x="713765" y="1076959"/>
            <a:ext cx="10868635" cy="5075748"/>
          </a:xfrm>
          <a:prstGeom prst="rect">
            <a:avLst/>
          </a:prstGeom>
        </p:spPr>
        <p:txBody>
          <a:bodyPr vert="horz" wrap="square" lIns="0" tIns="0" rIns="0" bIns="0" rtlCol="0">
            <a:spAutoFit/>
          </a:bodyPr>
          <a:lstStyle/>
          <a:p>
            <a:pPr marL="12065" marR="5715">
              <a:lnSpc>
                <a:spcPct val="150000"/>
              </a:lnSpc>
              <a:spcBef>
                <a:spcPts val="420"/>
              </a:spcBef>
              <a:buClr>
                <a:srgbClr val="585858"/>
              </a:buClr>
              <a:buSzPct val="140000"/>
              <a:tabLst>
                <a:tab pos="356235" algn="l"/>
                <a:tab pos="1044575" algn="l"/>
                <a:tab pos="2520950" algn="l"/>
                <a:tab pos="3108325" algn="l"/>
                <a:tab pos="4812030" algn="l"/>
                <a:tab pos="6673215" algn="l"/>
              </a:tabLst>
            </a:pPr>
            <a:r>
              <a:rPr lang="en-US" spc="-5" dirty="0">
                <a:latin typeface="Times New Roman" panose="02020603050405020304" pitchFamily="18" charset="0"/>
                <a:cs typeface="Times New Roman" panose="02020603050405020304" pitchFamily="18" charset="0"/>
              </a:rPr>
              <a:t> [1] </a:t>
            </a:r>
            <a:r>
              <a:rPr lang="en-US" spc="-5" dirty="0" err="1">
                <a:latin typeface="Times New Roman" panose="02020603050405020304" pitchFamily="18" charset="0"/>
                <a:cs typeface="Times New Roman" panose="02020603050405020304" pitchFamily="18" charset="0"/>
              </a:rPr>
              <a:t>CoronaTracker</a:t>
            </a:r>
            <a:r>
              <a:rPr lang="en-US" spc="-5" dirty="0">
                <a:latin typeface="Times New Roman" panose="02020603050405020304" pitchFamily="18" charset="0"/>
                <a:cs typeface="Times New Roman" panose="02020603050405020304" pitchFamily="18" charset="0"/>
              </a:rPr>
              <a:t>: World-wide COVID-19 Outbreak Data Analysis and Prediction</a:t>
            </a:r>
          </a:p>
          <a:p>
            <a:pPr marL="756285" marR="8255" lvl="1" indent="-287020" algn="just">
              <a:lnSpc>
                <a:spcPct val="150000"/>
              </a:lnSpc>
              <a:spcBef>
                <a:spcPts val="770"/>
              </a:spcBef>
              <a:buClr>
                <a:srgbClr val="585858"/>
              </a:buClr>
              <a:buSzPct val="111111"/>
              <a:buFont typeface="Segoe UI Symbol"/>
              <a:buChar char="⮚"/>
              <a:tabLst>
                <a:tab pos="756920" algn="l"/>
              </a:tabLst>
            </a:pPr>
            <a:r>
              <a:rPr lang="en-IN" dirty="0">
                <a:latin typeface="Times New Roman" panose="02020603050405020304" pitchFamily="18" charset="0"/>
                <a:cs typeface="Times New Roman" panose="02020603050405020304" pitchFamily="18" charset="0"/>
              </a:rPr>
              <a:t>Proposes to interpret patters of public sentiment of dissemination related to health information, and assess political and economic influence of the spread of the virus using sentiment analysis.</a:t>
            </a:r>
          </a:p>
          <a:p>
            <a:pPr marL="776605" lvl="1" indent="-287020" algn="just">
              <a:lnSpc>
                <a:spcPct val="100000"/>
              </a:lnSpc>
              <a:buClr>
                <a:srgbClr val="585858"/>
              </a:buClr>
              <a:buSzPct val="111111"/>
              <a:buFont typeface="Segoe UI Symbol"/>
              <a:buChar char="⮚"/>
              <a:tabLst>
                <a:tab pos="777875" algn="l"/>
              </a:tabLst>
            </a:pPr>
            <a:endParaRPr lang="en-IN" dirty="0">
              <a:latin typeface="Times New Roman" panose="02020603050405020304" pitchFamily="18" charset="0"/>
              <a:cs typeface="Times New Roman" panose="02020603050405020304" pitchFamily="18" charset="0"/>
            </a:endParaRPr>
          </a:p>
          <a:p>
            <a:pPr marL="776605" lvl="1" indent="-287020" algn="just">
              <a:lnSpc>
                <a:spcPct val="100000"/>
              </a:lnSpc>
              <a:buClr>
                <a:srgbClr val="585858"/>
              </a:buClr>
              <a:buSzPct val="111111"/>
              <a:buFont typeface="Segoe UI Symbol"/>
              <a:buChar char="⮚"/>
              <a:tabLst>
                <a:tab pos="777875" algn="l"/>
              </a:tabLst>
            </a:pPr>
            <a:r>
              <a:rPr lang="en-IN" dirty="0">
                <a:latin typeface="Times New Roman" panose="02020603050405020304" pitchFamily="18" charset="0"/>
                <a:cs typeface="Times New Roman" panose="02020603050405020304" pitchFamily="18" charset="0"/>
              </a:rPr>
              <a:t>The dataset here is extracted from John Hopkins University, WHO and </a:t>
            </a:r>
            <a:r>
              <a:rPr lang="en-US" dirty="0" err="1">
                <a:latin typeface="Times New Roman" panose="02020603050405020304" pitchFamily="18" charset="0"/>
                <a:cs typeface="Times New Roman" panose="02020603050405020304" pitchFamily="18" charset="0"/>
              </a:rPr>
              <a:t>DingXiangYuan</a:t>
            </a:r>
            <a:r>
              <a:rPr lang="en-US" dirty="0">
                <a:latin typeface="Times New Roman" panose="02020603050405020304" pitchFamily="18" charset="0"/>
                <a:cs typeface="Times New Roman" panose="02020603050405020304" pitchFamily="18" charset="0"/>
              </a:rPr>
              <a:t>, a website authorized by the Chinese government</a:t>
            </a:r>
            <a:endParaRPr sz="2600" dirty="0">
              <a:latin typeface="Times New Roman"/>
              <a:cs typeface="Times New Roman"/>
            </a:endParaRPr>
          </a:p>
          <a:p>
            <a:pPr marL="12700" marR="6985" algn="just">
              <a:lnSpc>
                <a:spcPct val="150000"/>
              </a:lnSpc>
              <a:spcBef>
                <a:spcPts val="100"/>
              </a:spcBef>
              <a:buClr>
                <a:srgbClr val="585858"/>
              </a:buClr>
              <a:buSzPct val="130000"/>
              <a:tabLst>
                <a:tab pos="355600" algn="l"/>
              </a:tabLst>
            </a:pPr>
            <a:r>
              <a:rPr lang="en-US" dirty="0"/>
              <a:t>[2] Developing a COVID-19 mortality risk prediction model when individual-level data are not available</a:t>
            </a:r>
          </a:p>
          <a:p>
            <a:pPr marL="698500" marR="5080" lvl="1" indent="-285115" algn="just">
              <a:lnSpc>
                <a:spcPct val="150000"/>
              </a:lnSpc>
              <a:spcBef>
                <a:spcPts val="960"/>
              </a:spcBef>
              <a:buClr>
                <a:srgbClr val="585858"/>
              </a:buClr>
              <a:buSzPct val="105555"/>
              <a:buFont typeface="Segoe UI Symbol"/>
              <a:buChar char="⮚"/>
              <a:tabLst>
                <a:tab pos="698500" algn="l"/>
              </a:tabLst>
            </a:pPr>
            <a:r>
              <a:rPr lang="en-US" dirty="0">
                <a:latin typeface="Times New Roman" panose="02020603050405020304" pitchFamily="18" charset="0"/>
                <a:cs typeface="Times New Roman" panose="02020603050405020304" pitchFamily="18" charset="0"/>
              </a:rPr>
              <a:t>Proposes a hybrid methodology, which allows the construction of a multivariable prediction model without access to individual-level data pertaining to the current pandemic.</a:t>
            </a:r>
          </a:p>
          <a:p>
            <a:pPr marL="20320" lvl="1" algn="just">
              <a:lnSpc>
                <a:spcPct val="100000"/>
              </a:lnSpc>
              <a:spcBef>
                <a:spcPts val="5"/>
              </a:spcBef>
              <a:buClr>
                <a:srgbClr val="585858"/>
              </a:buClr>
              <a:buFont typeface="Segoe UI Symbol"/>
              <a:buChar char="⮚"/>
            </a:pPr>
            <a:endParaRPr dirty="0">
              <a:latin typeface="Times New Roman" panose="02020603050405020304" pitchFamily="18" charset="0"/>
              <a:cs typeface="Times New Roman" panose="02020603050405020304" pitchFamily="18" charset="0"/>
            </a:endParaRPr>
          </a:p>
          <a:p>
            <a:pPr marL="776605" lvl="1" indent="-287020" algn="just">
              <a:lnSpc>
                <a:spcPct val="100000"/>
              </a:lnSpc>
              <a:buClr>
                <a:srgbClr val="585858"/>
              </a:buClr>
              <a:buSzPct val="111111"/>
              <a:buFont typeface="Segoe UI Symbol"/>
              <a:buChar char="⮚"/>
              <a:tabLst>
                <a:tab pos="777875" algn="l"/>
                <a:tab pos="1814830" algn="l"/>
              </a:tabLst>
            </a:pPr>
            <a:r>
              <a:rPr lang="en-US" dirty="0">
                <a:latin typeface="Times New Roman" panose="02020603050405020304" pitchFamily="18" charset="0"/>
                <a:cs typeface="Times New Roman" panose="02020603050405020304" pitchFamily="18" charset="0"/>
              </a:rPr>
              <a:t>Demonstrates how this methodology was used in practice to develop a model during the first weeks of the COVID-19 pandemic</a:t>
            </a:r>
            <a:r>
              <a:rPr lang="en-US" dirty="0"/>
              <a:t>.</a:t>
            </a:r>
            <a:endParaRPr sz="1800" dirty="0">
              <a:latin typeface="Times New Roman"/>
              <a:cs typeface="Times New Roman"/>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5</a:t>
            </a:fld>
            <a:endParaRPr lang="en-US"/>
          </a:p>
        </p:txBody>
      </p:sp>
      <p:sp>
        <p:nvSpPr>
          <p:cNvPr id="5" name="Date Placeholder 4"/>
          <p:cNvSpPr>
            <a:spLocks noGrp="1"/>
          </p:cNvSpPr>
          <p:nvPr>
            <p:ph type="dt" sz="half" idx="6"/>
          </p:nvPr>
        </p:nvSpPr>
        <p:spPr/>
        <p:txBody>
          <a:bodyPr/>
          <a:lstStyle/>
          <a:p>
            <a:fld id="{AD36ECBD-999E-49CE-90D2-6C2DE3879948}" type="datetime1">
              <a:rPr lang="en-US" smtClean="0"/>
              <a:pPr/>
              <a:t>7/11/2021</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4229" y="492328"/>
            <a:ext cx="2922270" cy="574675"/>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00"/>
                </a:solidFill>
                <a:latin typeface="Times New Roman"/>
                <a:cs typeface="Times New Roman"/>
              </a:rPr>
              <a:t>OBJECTIVES</a:t>
            </a:r>
            <a:endParaRPr sz="3600">
              <a:latin typeface="Times New Roman"/>
              <a:cs typeface="Times New Roman"/>
            </a:endParaRPr>
          </a:p>
        </p:txBody>
      </p:sp>
      <p:sp>
        <p:nvSpPr>
          <p:cNvPr id="3" name="object 3"/>
          <p:cNvSpPr txBox="1"/>
          <p:nvPr/>
        </p:nvSpPr>
        <p:spPr>
          <a:xfrm>
            <a:off x="779475" y="1584451"/>
            <a:ext cx="10605770" cy="1843262"/>
          </a:xfrm>
          <a:prstGeom prst="rect">
            <a:avLst/>
          </a:prstGeom>
        </p:spPr>
        <p:txBody>
          <a:bodyPr vert="horz" wrap="square" lIns="0" tIns="13335" rIns="0" bIns="0" rtlCol="0">
            <a:spAutoFit/>
          </a:bodyPr>
          <a:lstStyle/>
          <a:p>
            <a:pPr marL="469900" marR="5080" indent="-457200" algn="just">
              <a:lnSpc>
                <a:spcPct val="150000"/>
              </a:lnSpc>
              <a:spcBef>
                <a:spcPts val="105"/>
              </a:spcBef>
              <a:buFont typeface="Wingdings" panose="05000000000000000000" pitchFamily="2" charset="2"/>
              <a:buChar char="Ø"/>
              <a:tabLst>
                <a:tab pos="419734" algn="l"/>
              </a:tabLst>
            </a:pPr>
            <a:r>
              <a:rPr lang="en-US" sz="2000" dirty="0">
                <a:latin typeface="Times New Roman" panose="02020603050405020304" pitchFamily="18" charset="0"/>
                <a:cs typeface="Times New Roman" panose="02020603050405020304" pitchFamily="18" charset="0"/>
              </a:rPr>
              <a:t>To perform necessary pre-processing steps.</a:t>
            </a:r>
          </a:p>
          <a:p>
            <a:pPr marL="469900" marR="5080" indent="-457200" algn="just">
              <a:lnSpc>
                <a:spcPct val="150000"/>
              </a:lnSpc>
              <a:spcBef>
                <a:spcPts val="105"/>
              </a:spcBef>
              <a:buFont typeface="Wingdings" panose="05000000000000000000" pitchFamily="2" charset="2"/>
              <a:buChar char="Ø"/>
              <a:tabLst>
                <a:tab pos="419734" algn="l"/>
              </a:tabLst>
            </a:pPr>
            <a:r>
              <a:rPr lang="en-US" sz="2000" dirty="0">
                <a:latin typeface="Times New Roman" panose="02020603050405020304" pitchFamily="18" charset="0"/>
                <a:cs typeface="Times New Roman" panose="02020603050405020304" pitchFamily="18" charset="0"/>
              </a:rPr>
              <a:t>To develop a predictive machine learning model for COVID-19.</a:t>
            </a:r>
          </a:p>
          <a:p>
            <a:pPr marL="469900" marR="5080" indent="-457200" algn="just">
              <a:lnSpc>
                <a:spcPct val="150000"/>
              </a:lnSpc>
              <a:spcBef>
                <a:spcPts val="105"/>
              </a:spcBef>
              <a:buFont typeface="Wingdings" panose="05000000000000000000" pitchFamily="2" charset="2"/>
              <a:buChar char="Ø"/>
              <a:tabLst>
                <a:tab pos="419734" algn="l"/>
              </a:tabLst>
            </a:pPr>
            <a:r>
              <a:rPr lang="en-US" sz="2000" dirty="0">
                <a:latin typeface="Times New Roman" panose="02020603050405020304" pitchFamily="18" charset="0"/>
                <a:cs typeface="Times New Roman" panose="02020603050405020304" pitchFamily="18" charset="0"/>
              </a:rPr>
              <a:t>To do performance evaluation for the machine learning model.</a:t>
            </a:r>
          </a:p>
          <a:p>
            <a:pPr marL="469900" marR="5080" indent="-457200" algn="just">
              <a:lnSpc>
                <a:spcPct val="150000"/>
              </a:lnSpc>
              <a:spcBef>
                <a:spcPts val="105"/>
              </a:spcBef>
              <a:buFont typeface="Wingdings" panose="05000000000000000000" pitchFamily="2" charset="2"/>
              <a:buChar char="Ø"/>
              <a:tabLst>
                <a:tab pos="419734" algn="l"/>
              </a:tabLst>
            </a:pPr>
            <a:r>
              <a:rPr lang="en-US" sz="2000" dirty="0">
                <a:latin typeface="Times New Roman" panose="02020603050405020304" pitchFamily="18" charset="0"/>
                <a:cs typeface="Times New Roman" panose="02020603050405020304" pitchFamily="18" charset="0"/>
              </a:rPr>
              <a:t>To predict the risks of COVID-19 using the model, presented through a web interphase.</a:t>
            </a:r>
          </a:p>
        </p:txBody>
      </p:sp>
      <p:sp>
        <p:nvSpPr>
          <p:cNvPr id="4" name="Slide Number Placeholder 3"/>
          <p:cNvSpPr>
            <a:spLocks noGrp="1"/>
          </p:cNvSpPr>
          <p:nvPr>
            <p:ph type="sldNum" sz="quarter" idx="7"/>
          </p:nvPr>
        </p:nvSpPr>
        <p:spPr/>
        <p:txBody>
          <a:bodyPr/>
          <a:lstStyle/>
          <a:p>
            <a:fld id="{B6F15528-21DE-4FAA-801E-634DDDAF4B2B}" type="slidenum">
              <a:rPr lang="en-US" smtClean="0"/>
              <a:pPr/>
              <a:t>6</a:t>
            </a:fld>
            <a:endParaRPr lang="en-US"/>
          </a:p>
        </p:txBody>
      </p:sp>
      <p:sp>
        <p:nvSpPr>
          <p:cNvPr id="5" name="Date Placeholder 4"/>
          <p:cNvSpPr>
            <a:spLocks noGrp="1"/>
          </p:cNvSpPr>
          <p:nvPr>
            <p:ph type="dt" sz="half" idx="6"/>
          </p:nvPr>
        </p:nvSpPr>
        <p:spPr/>
        <p:txBody>
          <a:bodyPr/>
          <a:lstStyle/>
          <a:p>
            <a:fld id="{90088701-203C-402A-9817-29D2433EECE9}" type="datetime1">
              <a:rPr lang="en-US" smtClean="0"/>
              <a:pPr/>
              <a:t>7/11/2021</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2270" y="832230"/>
            <a:ext cx="380746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0000"/>
                </a:solidFill>
                <a:latin typeface="Times New Roman"/>
                <a:cs typeface="Times New Roman"/>
              </a:rPr>
              <a:t>METH</a:t>
            </a:r>
            <a:r>
              <a:rPr sz="3600" b="1" spc="-15" dirty="0">
                <a:solidFill>
                  <a:srgbClr val="000000"/>
                </a:solidFill>
                <a:latin typeface="Times New Roman"/>
                <a:cs typeface="Times New Roman"/>
              </a:rPr>
              <a:t>O</a:t>
            </a:r>
            <a:r>
              <a:rPr sz="3600" b="1" dirty="0">
                <a:solidFill>
                  <a:srgbClr val="000000"/>
                </a:solidFill>
                <a:latin typeface="Times New Roman"/>
                <a:cs typeface="Times New Roman"/>
              </a:rPr>
              <a:t>DOLO</a:t>
            </a:r>
            <a:r>
              <a:rPr sz="3600" b="1" spc="-15" dirty="0">
                <a:solidFill>
                  <a:srgbClr val="000000"/>
                </a:solidFill>
                <a:latin typeface="Times New Roman"/>
                <a:cs typeface="Times New Roman"/>
              </a:rPr>
              <a:t>G</a:t>
            </a:r>
            <a:r>
              <a:rPr sz="3600" b="1" spc="-5" dirty="0">
                <a:solidFill>
                  <a:srgbClr val="000000"/>
                </a:solidFill>
                <a:latin typeface="Times New Roman"/>
                <a:cs typeface="Times New Roman"/>
              </a:rPr>
              <a:t>Y</a:t>
            </a:r>
            <a:endParaRPr sz="3600">
              <a:latin typeface="Times New Roman"/>
              <a:cs typeface="Times New Roman"/>
            </a:endParaRPr>
          </a:p>
        </p:txBody>
      </p:sp>
      <p:sp>
        <p:nvSpPr>
          <p:cNvPr id="3" name="object 3"/>
          <p:cNvSpPr txBox="1"/>
          <p:nvPr/>
        </p:nvSpPr>
        <p:spPr>
          <a:xfrm>
            <a:off x="760882" y="1666346"/>
            <a:ext cx="10607040" cy="4117409"/>
          </a:xfrm>
          <a:prstGeom prst="rect">
            <a:avLst/>
          </a:prstGeom>
        </p:spPr>
        <p:txBody>
          <a:bodyPr vert="horz" wrap="square" lIns="0" tIns="12065" rIns="0" bIns="0" rtlCol="0">
            <a:spAutoFit/>
          </a:bodyPr>
          <a:lstStyle/>
          <a:p>
            <a:pPr marL="457200" indent="-4572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Methodology for objective 1</a:t>
            </a: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Data encoding is performed on the dataset. This helps in developing a more precise and accurate model. </a:t>
            </a:r>
          </a:p>
          <a:p>
            <a:pPr marL="457200" indent="-4572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Methodology for Objective 2: </a:t>
            </a:r>
            <a:r>
              <a:rPr lang="en-US" dirty="0">
                <a:latin typeface="Times New Roman" panose="02020603050405020304" pitchFamily="18" charset="0"/>
                <a:cs typeface="Times New Roman" panose="02020603050405020304" pitchFamily="18" charset="0"/>
              </a:rPr>
              <a:t>The predictive model to predict the risk and present the analysis of COVID-19 can be implemented through machine learning algorithms such as Logistic Regression, Random Forest, </a:t>
            </a:r>
            <a:r>
              <a:rPr lang="en-US" dirty="0" err="1">
                <a:latin typeface="Times New Roman" panose="02020603050405020304" pitchFamily="18" charset="0"/>
                <a:cs typeface="Times New Roman" panose="02020603050405020304" pitchFamily="18" charset="0"/>
              </a:rPr>
              <a:t>SupportVectorMachine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DecisionTree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Kneighbors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GradientBoosting</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GaussianNB</a:t>
            </a:r>
            <a:r>
              <a:rPr lang="en-US" dirty="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Methodology for Objective 3: </a:t>
            </a:r>
            <a:r>
              <a:rPr lang="en-US" dirty="0">
                <a:latin typeface="Times New Roman" panose="02020603050405020304" pitchFamily="18" charset="0"/>
                <a:cs typeface="Times New Roman" panose="02020603050405020304" pitchFamily="18" charset="0"/>
              </a:rPr>
              <a:t>The performance of the machine learning model is measured by comparing the results with existing machine learning techniques to generate more accurate and precise result. Methods such as accuracy scores and confusion matrices are used.</a:t>
            </a:r>
          </a:p>
          <a:p>
            <a:pPr marL="457200" indent="-457200" algn="just">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Methodology for Objective 4: </a:t>
            </a:r>
            <a:r>
              <a:rPr lang="en-US" dirty="0">
                <a:latin typeface="Times New Roman" panose="02020603050405020304" pitchFamily="18" charset="0"/>
                <a:cs typeface="Times New Roman" panose="02020603050405020304" pitchFamily="18" charset="0"/>
              </a:rPr>
              <a:t>The analysis and risks of COVID-19 is predicted through predictive model and presented through a web interphase using flask and html.</a:t>
            </a:r>
          </a:p>
        </p:txBody>
      </p:sp>
      <p:sp>
        <p:nvSpPr>
          <p:cNvPr id="4" name="Slide Number Placeholder 3"/>
          <p:cNvSpPr>
            <a:spLocks noGrp="1"/>
          </p:cNvSpPr>
          <p:nvPr>
            <p:ph type="sldNum" sz="quarter" idx="7"/>
          </p:nvPr>
        </p:nvSpPr>
        <p:spPr/>
        <p:txBody>
          <a:bodyPr/>
          <a:lstStyle/>
          <a:p>
            <a:fld id="{B6F15528-21DE-4FAA-801E-634DDDAF4B2B}" type="slidenum">
              <a:rPr lang="en-US" smtClean="0"/>
              <a:pPr/>
              <a:t>7</a:t>
            </a:fld>
            <a:endParaRPr lang="en-US"/>
          </a:p>
        </p:txBody>
      </p:sp>
      <p:sp>
        <p:nvSpPr>
          <p:cNvPr id="5" name="Date Placeholder 4"/>
          <p:cNvSpPr>
            <a:spLocks noGrp="1"/>
          </p:cNvSpPr>
          <p:nvPr>
            <p:ph type="dt" sz="half" idx="6"/>
          </p:nvPr>
        </p:nvSpPr>
        <p:spPr/>
        <p:txBody>
          <a:bodyPr/>
          <a:lstStyle/>
          <a:p>
            <a:fld id="{9EF9033F-84E5-4CD0-AB3D-4E6AAFC059EA}" type="datetime1">
              <a:rPr lang="en-US" smtClean="0"/>
              <a:pPr/>
              <a:t>7/11/2021</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4278" y="687146"/>
            <a:ext cx="3665854" cy="589280"/>
          </a:xfrm>
          <a:prstGeom prst="rect">
            <a:avLst/>
          </a:prstGeom>
        </p:spPr>
        <p:txBody>
          <a:bodyPr vert="horz" wrap="square" lIns="0" tIns="12065" rIns="0" bIns="0" rtlCol="0">
            <a:spAutoFit/>
          </a:bodyPr>
          <a:lstStyle/>
          <a:p>
            <a:pPr marL="12700">
              <a:lnSpc>
                <a:spcPct val="100000"/>
              </a:lnSpc>
              <a:spcBef>
                <a:spcPts val="95"/>
              </a:spcBef>
            </a:pPr>
            <a:r>
              <a:rPr sz="3700" b="1" spc="-5" dirty="0">
                <a:solidFill>
                  <a:srgbClr val="000000"/>
                </a:solidFill>
                <a:latin typeface="Times New Roman"/>
                <a:cs typeface="Times New Roman"/>
              </a:rPr>
              <a:t>Technologies</a:t>
            </a:r>
            <a:r>
              <a:rPr sz="3700" b="1" spc="-40" dirty="0">
                <a:solidFill>
                  <a:srgbClr val="000000"/>
                </a:solidFill>
                <a:latin typeface="Times New Roman"/>
                <a:cs typeface="Times New Roman"/>
              </a:rPr>
              <a:t> </a:t>
            </a:r>
            <a:r>
              <a:rPr sz="3700" b="1" spc="-5" dirty="0">
                <a:solidFill>
                  <a:srgbClr val="000000"/>
                </a:solidFill>
                <a:latin typeface="Times New Roman"/>
                <a:cs typeface="Times New Roman"/>
              </a:rPr>
              <a:t>used</a:t>
            </a:r>
            <a:endParaRPr sz="3700">
              <a:latin typeface="Times New Roman"/>
              <a:cs typeface="Times New Roman"/>
            </a:endParaRPr>
          </a:p>
        </p:txBody>
      </p:sp>
      <p:sp>
        <p:nvSpPr>
          <p:cNvPr id="3" name="object 3"/>
          <p:cNvSpPr txBox="1"/>
          <p:nvPr/>
        </p:nvSpPr>
        <p:spPr>
          <a:xfrm>
            <a:off x="622040" y="1600200"/>
            <a:ext cx="11190515" cy="3367589"/>
          </a:xfrm>
          <a:prstGeom prst="rect">
            <a:avLst/>
          </a:prstGeom>
        </p:spPr>
        <p:txBody>
          <a:bodyPr vert="horz" wrap="square" lIns="0" tIns="149860" rIns="0" bIns="0" rtlCol="0">
            <a:spAutoFit/>
          </a:bodyPr>
          <a:lstStyle/>
          <a:p>
            <a:pPr marL="393700" indent="-381000">
              <a:lnSpc>
                <a:spcPct val="100000"/>
              </a:lnSpc>
              <a:spcBef>
                <a:spcPts val="1180"/>
              </a:spcBef>
              <a:buClr>
                <a:srgbClr val="585858"/>
              </a:buClr>
              <a:buSzPct val="120000"/>
              <a:buFont typeface="Wingdings"/>
              <a:buChar char=""/>
              <a:tabLst>
                <a:tab pos="393700" algn="l"/>
              </a:tabLst>
            </a:pPr>
            <a:r>
              <a:rPr lang="en-IN" sz="2000" b="1" u="sng" dirty="0">
                <a:uFill>
                  <a:solidFill>
                    <a:srgbClr val="000000"/>
                  </a:solidFill>
                </a:uFill>
                <a:latin typeface="Times New Roman"/>
                <a:cs typeface="Times New Roman"/>
              </a:rPr>
              <a:t>Sublime Text</a:t>
            </a:r>
            <a:r>
              <a:rPr sz="2000" b="1" u="sng" dirty="0">
                <a:uFill>
                  <a:solidFill>
                    <a:srgbClr val="000000"/>
                  </a:solidFill>
                </a:uFill>
                <a:latin typeface="Times New Roman"/>
                <a:cs typeface="Times New Roman"/>
              </a:rPr>
              <a:t>:</a:t>
            </a:r>
            <a:endParaRPr lang="en-IN" sz="2000" b="1" u="sng" dirty="0">
              <a:uFill>
                <a:solidFill>
                  <a:srgbClr val="000000"/>
                </a:solidFill>
              </a:uFill>
              <a:latin typeface="Times New Roman"/>
              <a:cs typeface="Times New Roman"/>
            </a:endParaRPr>
          </a:p>
          <a:p>
            <a:pPr marL="12700" algn="just">
              <a:lnSpc>
                <a:spcPct val="100000"/>
              </a:lnSpc>
              <a:spcBef>
                <a:spcPts val="1180"/>
              </a:spcBef>
              <a:buClr>
                <a:srgbClr val="585858"/>
              </a:buClr>
              <a:buSzPct val="120000"/>
              <a:tabLst>
                <a:tab pos="393700" algn="l"/>
              </a:tabLst>
            </a:pPr>
            <a:r>
              <a:rPr lang="en-US" dirty="0">
                <a:latin typeface="Times New Roman"/>
                <a:cs typeface="Times New Roman"/>
              </a:rPr>
              <a:t>	Sublime Text is a shareware cross-platform source code editor with a Python application programming interface. It 	natively supports many programming languages and markup languages, and functions can be added by users with 	plugins</a:t>
            </a:r>
            <a:r>
              <a:rPr lang="en-US" sz="1800" dirty="0">
                <a:latin typeface="Times New Roman"/>
                <a:cs typeface="Times New Roman"/>
              </a:rPr>
              <a:t>. </a:t>
            </a:r>
            <a:endParaRPr sz="1800" dirty="0">
              <a:latin typeface="Times New Roman"/>
              <a:cs typeface="Times New Roman"/>
            </a:endParaRPr>
          </a:p>
          <a:p>
            <a:pPr>
              <a:lnSpc>
                <a:spcPct val="100000"/>
              </a:lnSpc>
              <a:spcBef>
                <a:spcPts val="10"/>
              </a:spcBef>
            </a:pPr>
            <a:endParaRPr sz="2450" dirty="0">
              <a:latin typeface="Times New Roman"/>
              <a:cs typeface="Times New Roman"/>
            </a:endParaRPr>
          </a:p>
          <a:p>
            <a:pPr marL="393700" indent="-381000">
              <a:lnSpc>
                <a:spcPct val="100000"/>
              </a:lnSpc>
              <a:buClr>
                <a:srgbClr val="585858"/>
              </a:buClr>
              <a:buSzPct val="120000"/>
              <a:buFont typeface="Wingdings"/>
              <a:buChar char=""/>
              <a:tabLst>
                <a:tab pos="393700" algn="l"/>
              </a:tabLst>
            </a:pPr>
            <a:r>
              <a:rPr lang="en-IN" sz="2000" b="1" u="sng" dirty="0">
                <a:uFill>
                  <a:solidFill>
                    <a:srgbClr val="000000"/>
                  </a:solidFill>
                </a:uFill>
                <a:latin typeface="Times New Roman"/>
                <a:cs typeface="Times New Roman"/>
              </a:rPr>
              <a:t>Spyder</a:t>
            </a:r>
            <a:r>
              <a:rPr sz="2000" b="1" u="sng" dirty="0">
                <a:uFill>
                  <a:solidFill>
                    <a:srgbClr val="000000"/>
                  </a:solidFill>
                </a:uFill>
                <a:latin typeface="Times New Roman"/>
                <a:cs typeface="Times New Roman"/>
              </a:rPr>
              <a:t>:</a:t>
            </a:r>
            <a:endParaRPr lang="en-IN" sz="2000" b="1" u="sng" dirty="0">
              <a:uFill>
                <a:solidFill>
                  <a:srgbClr val="000000"/>
                </a:solidFill>
              </a:uFill>
              <a:latin typeface="Times New Roman"/>
              <a:cs typeface="Times New Roman"/>
            </a:endParaRPr>
          </a:p>
          <a:p>
            <a:pPr marL="12700" algn="just">
              <a:lnSpc>
                <a:spcPct val="100000"/>
              </a:lnSpc>
              <a:buClr>
                <a:srgbClr val="585858"/>
              </a:buClr>
              <a:buSzPct val="120000"/>
              <a:tabLst>
                <a:tab pos="393700" algn="l"/>
              </a:tabLst>
            </a:pPr>
            <a:endParaRPr lang="en-IN" sz="2000" b="1" u="sng" dirty="0">
              <a:uFill>
                <a:solidFill>
                  <a:srgbClr val="000000"/>
                </a:solidFill>
              </a:uFill>
              <a:latin typeface="Times New Roman"/>
              <a:cs typeface="Times New Roman"/>
            </a:endParaRPr>
          </a:p>
          <a:p>
            <a:pPr marL="12700" algn="just">
              <a:lnSpc>
                <a:spcPct val="100000"/>
              </a:lnSpc>
              <a:buClr>
                <a:srgbClr val="585858"/>
              </a:buClr>
              <a:buSzPct val="120000"/>
              <a:tabLst>
                <a:tab pos="393700" algn="l"/>
              </a:tabLst>
            </a:pPr>
            <a:r>
              <a:rPr lang="en-IN" spc="-5" dirty="0">
                <a:latin typeface="Times New Roman"/>
                <a:cs typeface="Times New Roman"/>
              </a:rPr>
              <a:t>	</a:t>
            </a:r>
            <a:r>
              <a:rPr lang="en-US" spc="-5" dirty="0">
                <a:latin typeface="Times New Roman"/>
                <a:cs typeface="Times New Roman"/>
              </a:rPr>
              <a:t>Spyder is an open-source cross-platform integrated development environment for scientific programming in the 	Python language.</a:t>
            </a:r>
          </a:p>
          <a:p>
            <a:pPr marL="12700">
              <a:lnSpc>
                <a:spcPct val="100000"/>
              </a:lnSpc>
              <a:buClr>
                <a:srgbClr val="585858"/>
              </a:buClr>
              <a:buSzPct val="120000"/>
              <a:tabLst>
                <a:tab pos="393700" algn="l"/>
              </a:tabLst>
            </a:pPr>
            <a:endParaRPr sz="2450" dirty="0">
              <a:latin typeface="Times New Roman"/>
              <a:cs typeface="Times New Roman"/>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8</a:t>
            </a:fld>
            <a:endParaRPr lang="en-US"/>
          </a:p>
        </p:txBody>
      </p:sp>
      <p:sp>
        <p:nvSpPr>
          <p:cNvPr id="5" name="Date Placeholder 4"/>
          <p:cNvSpPr>
            <a:spLocks noGrp="1"/>
          </p:cNvSpPr>
          <p:nvPr>
            <p:ph type="dt" sz="half" idx="6"/>
          </p:nvPr>
        </p:nvSpPr>
        <p:spPr/>
        <p:txBody>
          <a:bodyPr/>
          <a:lstStyle/>
          <a:p>
            <a:fld id="{7B79D7D2-046D-43D6-84F4-8297BEF597E2}" type="datetime1">
              <a:rPr lang="en-US" smtClean="0"/>
              <a:pPr/>
              <a:t>7/11/2021</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4234" y="687146"/>
            <a:ext cx="2845435" cy="589280"/>
          </a:xfrm>
          <a:prstGeom prst="rect">
            <a:avLst/>
          </a:prstGeom>
        </p:spPr>
        <p:txBody>
          <a:bodyPr vert="horz" wrap="square" lIns="0" tIns="12065" rIns="0" bIns="0" rtlCol="0">
            <a:spAutoFit/>
          </a:bodyPr>
          <a:lstStyle/>
          <a:p>
            <a:pPr marL="12700">
              <a:lnSpc>
                <a:spcPct val="100000"/>
              </a:lnSpc>
              <a:spcBef>
                <a:spcPts val="95"/>
              </a:spcBef>
            </a:pPr>
            <a:r>
              <a:rPr sz="3700" b="1" spc="-5" dirty="0">
                <a:solidFill>
                  <a:srgbClr val="000000"/>
                </a:solidFill>
                <a:latin typeface="Times New Roman"/>
                <a:cs typeface="Times New Roman"/>
              </a:rPr>
              <a:t>Requir</a:t>
            </a:r>
            <a:r>
              <a:rPr sz="3700" b="1" dirty="0">
                <a:solidFill>
                  <a:srgbClr val="000000"/>
                </a:solidFill>
                <a:latin typeface="Times New Roman"/>
                <a:cs typeface="Times New Roman"/>
              </a:rPr>
              <a:t>e</a:t>
            </a:r>
            <a:r>
              <a:rPr sz="3700" b="1" spc="-5" dirty="0">
                <a:solidFill>
                  <a:srgbClr val="000000"/>
                </a:solidFill>
                <a:latin typeface="Times New Roman"/>
                <a:cs typeface="Times New Roman"/>
              </a:rPr>
              <a:t>men</a:t>
            </a:r>
            <a:r>
              <a:rPr sz="3700" b="1" spc="5" dirty="0">
                <a:solidFill>
                  <a:srgbClr val="000000"/>
                </a:solidFill>
                <a:latin typeface="Times New Roman"/>
                <a:cs typeface="Times New Roman"/>
              </a:rPr>
              <a:t>t</a:t>
            </a:r>
            <a:r>
              <a:rPr sz="3700" b="1" spc="-5" dirty="0">
                <a:solidFill>
                  <a:srgbClr val="000000"/>
                </a:solidFill>
                <a:latin typeface="Times New Roman"/>
                <a:cs typeface="Times New Roman"/>
              </a:rPr>
              <a:t>s</a:t>
            </a:r>
            <a:endParaRPr sz="3700">
              <a:latin typeface="Times New Roman"/>
              <a:cs typeface="Times New Roman"/>
            </a:endParaRPr>
          </a:p>
        </p:txBody>
      </p:sp>
      <p:sp>
        <p:nvSpPr>
          <p:cNvPr id="3" name="object 3"/>
          <p:cNvSpPr txBox="1"/>
          <p:nvPr/>
        </p:nvSpPr>
        <p:spPr>
          <a:xfrm>
            <a:off x="601167" y="1848993"/>
            <a:ext cx="7233284" cy="2821926"/>
          </a:xfrm>
          <a:prstGeom prst="rect">
            <a:avLst/>
          </a:prstGeom>
        </p:spPr>
        <p:txBody>
          <a:bodyPr vert="horz" wrap="square" lIns="0" tIns="13335" rIns="0" bIns="0" rtlCol="0">
            <a:spAutoFit/>
          </a:bodyPr>
          <a:lstStyle/>
          <a:p>
            <a:pPr>
              <a:lnSpc>
                <a:spcPct val="100000"/>
              </a:lnSpc>
              <a:spcBef>
                <a:spcPts val="40"/>
              </a:spcBef>
              <a:buClr>
                <a:srgbClr val="585858"/>
              </a:buClr>
            </a:pPr>
            <a:endParaRPr sz="2050" dirty="0">
              <a:latin typeface="Times New Roman"/>
              <a:cs typeface="Times New Roman"/>
            </a:endParaRPr>
          </a:p>
          <a:p>
            <a:pPr marL="393700" indent="-381000">
              <a:lnSpc>
                <a:spcPct val="100000"/>
              </a:lnSpc>
              <a:buClr>
                <a:srgbClr val="585858"/>
              </a:buClr>
              <a:buSzPct val="120000"/>
              <a:buFont typeface="Wingdings"/>
              <a:buChar char=""/>
              <a:tabLst>
                <a:tab pos="393065" algn="l"/>
                <a:tab pos="393700" algn="l"/>
              </a:tabLst>
            </a:pPr>
            <a:r>
              <a:rPr sz="2000" dirty="0">
                <a:latin typeface="Times New Roman"/>
                <a:cs typeface="Times New Roman"/>
              </a:rPr>
              <a:t>CPU:</a:t>
            </a:r>
            <a:r>
              <a:rPr sz="2000" spc="-20" dirty="0">
                <a:latin typeface="Times New Roman"/>
                <a:cs typeface="Times New Roman"/>
              </a:rPr>
              <a:t> </a:t>
            </a:r>
            <a:r>
              <a:rPr sz="2000" dirty="0">
                <a:latin typeface="Times New Roman"/>
                <a:cs typeface="Times New Roman"/>
              </a:rPr>
              <a:t>Intel</a:t>
            </a:r>
            <a:r>
              <a:rPr sz="2000" spc="-25" dirty="0">
                <a:latin typeface="Times New Roman"/>
                <a:cs typeface="Times New Roman"/>
              </a:rPr>
              <a:t> </a:t>
            </a:r>
            <a:r>
              <a:rPr sz="2000" dirty="0">
                <a:latin typeface="Times New Roman"/>
                <a:cs typeface="Times New Roman"/>
              </a:rPr>
              <a:t>i</a:t>
            </a:r>
            <a:r>
              <a:rPr lang="en-US" sz="2000" dirty="0">
                <a:latin typeface="Times New Roman"/>
                <a:cs typeface="Times New Roman"/>
              </a:rPr>
              <a:t>3</a:t>
            </a:r>
            <a:r>
              <a:rPr sz="2000" spc="-35" dirty="0">
                <a:latin typeface="Times New Roman"/>
                <a:cs typeface="Times New Roman"/>
              </a:rPr>
              <a:t> </a:t>
            </a:r>
            <a:r>
              <a:rPr sz="2000" dirty="0">
                <a:latin typeface="Times New Roman"/>
                <a:cs typeface="Times New Roman"/>
              </a:rPr>
              <a:t>/</a:t>
            </a:r>
            <a:r>
              <a:rPr sz="2000" spc="-15" dirty="0">
                <a:latin typeface="Times New Roman"/>
                <a:cs typeface="Times New Roman"/>
              </a:rPr>
              <a:t> </a:t>
            </a:r>
            <a:r>
              <a:rPr sz="2000" dirty="0">
                <a:latin typeface="Times New Roman"/>
                <a:cs typeface="Times New Roman"/>
              </a:rPr>
              <a:t>Intel</a:t>
            </a:r>
            <a:r>
              <a:rPr sz="2000" spc="-25" dirty="0">
                <a:latin typeface="Times New Roman"/>
                <a:cs typeface="Times New Roman"/>
              </a:rPr>
              <a:t> </a:t>
            </a:r>
            <a:r>
              <a:rPr sz="2000" dirty="0">
                <a:latin typeface="Times New Roman"/>
                <a:cs typeface="Times New Roman"/>
              </a:rPr>
              <a:t>Core</a:t>
            </a:r>
            <a:r>
              <a:rPr sz="2000" spc="-5" dirty="0">
                <a:latin typeface="Times New Roman"/>
                <a:cs typeface="Times New Roman"/>
              </a:rPr>
              <a:t> </a:t>
            </a:r>
            <a:r>
              <a:rPr sz="2000" dirty="0">
                <a:latin typeface="Times New Roman"/>
                <a:cs typeface="Times New Roman"/>
              </a:rPr>
              <a:t>or</a:t>
            </a:r>
            <a:r>
              <a:rPr sz="2000" spc="-15" dirty="0">
                <a:latin typeface="Times New Roman"/>
                <a:cs typeface="Times New Roman"/>
              </a:rPr>
              <a:t> </a:t>
            </a:r>
            <a:r>
              <a:rPr sz="2000" spc="-5" dirty="0">
                <a:latin typeface="Times New Roman"/>
                <a:cs typeface="Times New Roman"/>
              </a:rPr>
              <a:t>better</a:t>
            </a:r>
            <a:endParaRPr sz="2000" dirty="0">
              <a:latin typeface="Times New Roman"/>
              <a:cs typeface="Times New Roman"/>
            </a:endParaRPr>
          </a:p>
          <a:p>
            <a:pPr>
              <a:lnSpc>
                <a:spcPct val="100000"/>
              </a:lnSpc>
              <a:spcBef>
                <a:spcPts val="45"/>
              </a:spcBef>
              <a:buClr>
                <a:srgbClr val="585858"/>
              </a:buClr>
              <a:buFont typeface="Wingdings"/>
              <a:buChar char=""/>
            </a:pPr>
            <a:endParaRPr sz="2050" dirty="0">
              <a:latin typeface="Times New Roman"/>
              <a:cs typeface="Times New Roman"/>
            </a:endParaRPr>
          </a:p>
          <a:p>
            <a:pPr marL="393700" indent="-381000">
              <a:lnSpc>
                <a:spcPct val="100000"/>
              </a:lnSpc>
              <a:buClr>
                <a:srgbClr val="585858"/>
              </a:buClr>
              <a:buSzPct val="120000"/>
              <a:buFont typeface="Wingdings"/>
              <a:buChar char=""/>
              <a:tabLst>
                <a:tab pos="393065" algn="l"/>
                <a:tab pos="393700" algn="l"/>
              </a:tabLst>
            </a:pPr>
            <a:r>
              <a:rPr sz="2000" dirty="0">
                <a:latin typeface="Times New Roman"/>
                <a:cs typeface="Times New Roman"/>
              </a:rPr>
              <a:t>RAM:</a:t>
            </a:r>
            <a:r>
              <a:rPr sz="2000" spc="-25" dirty="0">
                <a:latin typeface="Times New Roman"/>
                <a:cs typeface="Times New Roman"/>
              </a:rPr>
              <a:t> </a:t>
            </a:r>
            <a:r>
              <a:rPr lang="en-US" sz="2000" spc="-25" dirty="0">
                <a:latin typeface="Times New Roman"/>
                <a:cs typeface="Times New Roman"/>
              </a:rPr>
              <a:t>1 </a:t>
            </a:r>
            <a:r>
              <a:rPr sz="2000" dirty="0">
                <a:latin typeface="Times New Roman"/>
                <a:cs typeface="Times New Roman"/>
              </a:rPr>
              <a:t>GB</a:t>
            </a:r>
            <a:r>
              <a:rPr sz="2000" spc="-15" dirty="0">
                <a:latin typeface="Times New Roman"/>
                <a:cs typeface="Times New Roman"/>
              </a:rPr>
              <a:t> </a:t>
            </a:r>
            <a:r>
              <a:rPr sz="2000" dirty="0">
                <a:latin typeface="Times New Roman"/>
                <a:cs typeface="Times New Roman"/>
              </a:rPr>
              <a:t>or</a:t>
            </a:r>
            <a:r>
              <a:rPr sz="2000" spc="-25" dirty="0">
                <a:latin typeface="Times New Roman"/>
                <a:cs typeface="Times New Roman"/>
              </a:rPr>
              <a:t> </a:t>
            </a:r>
            <a:r>
              <a:rPr sz="2000" spc="-5" dirty="0">
                <a:latin typeface="Times New Roman"/>
                <a:cs typeface="Times New Roman"/>
              </a:rPr>
              <a:t>more</a:t>
            </a:r>
            <a:endParaRPr sz="2000" dirty="0">
              <a:latin typeface="Times New Roman"/>
              <a:cs typeface="Times New Roman"/>
            </a:endParaRPr>
          </a:p>
          <a:p>
            <a:pPr>
              <a:lnSpc>
                <a:spcPct val="100000"/>
              </a:lnSpc>
              <a:spcBef>
                <a:spcPts val="45"/>
              </a:spcBef>
              <a:buClr>
                <a:srgbClr val="585858"/>
              </a:buClr>
              <a:buFont typeface="Wingdings"/>
              <a:buChar char=""/>
            </a:pPr>
            <a:endParaRPr sz="2050" dirty="0">
              <a:latin typeface="Times New Roman"/>
              <a:cs typeface="Times New Roman"/>
            </a:endParaRPr>
          </a:p>
          <a:p>
            <a:pPr marL="393700" indent="-381000">
              <a:lnSpc>
                <a:spcPct val="100000"/>
              </a:lnSpc>
              <a:buClr>
                <a:srgbClr val="585858"/>
              </a:buClr>
              <a:buSzPct val="120000"/>
              <a:buFont typeface="Wingdings"/>
              <a:buChar char=""/>
              <a:tabLst>
                <a:tab pos="393065" algn="l"/>
                <a:tab pos="393700" algn="l"/>
              </a:tabLst>
            </a:pPr>
            <a:r>
              <a:rPr sz="2000" dirty="0">
                <a:latin typeface="Times New Roman"/>
                <a:cs typeface="Times New Roman"/>
              </a:rPr>
              <a:t>Operating</a:t>
            </a:r>
            <a:r>
              <a:rPr sz="2000" spc="-35" dirty="0">
                <a:latin typeface="Times New Roman"/>
                <a:cs typeface="Times New Roman"/>
              </a:rPr>
              <a:t> </a:t>
            </a:r>
            <a:r>
              <a:rPr sz="2000" spc="-5" dirty="0">
                <a:latin typeface="Times New Roman"/>
                <a:cs typeface="Times New Roman"/>
              </a:rPr>
              <a:t>system:</a:t>
            </a:r>
            <a:r>
              <a:rPr sz="2000" spc="5" dirty="0">
                <a:latin typeface="Times New Roman"/>
                <a:cs typeface="Times New Roman"/>
              </a:rPr>
              <a:t> </a:t>
            </a:r>
            <a:r>
              <a:rPr sz="2000" dirty="0">
                <a:latin typeface="Times New Roman"/>
                <a:cs typeface="Times New Roman"/>
              </a:rPr>
              <a:t>Windows</a:t>
            </a:r>
            <a:r>
              <a:rPr sz="2000" spc="-45" dirty="0">
                <a:latin typeface="Times New Roman"/>
                <a:cs typeface="Times New Roman"/>
              </a:rPr>
              <a:t> </a:t>
            </a:r>
            <a:r>
              <a:rPr sz="2000" dirty="0">
                <a:latin typeface="Times New Roman"/>
                <a:cs typeface="Times New Roman"/>
              </a:rPr>
              <a:t>7</a:t>
            </a:r>
            <a:r>
              <a:rPr sz="2000" spc="5" dirty="0">
                <a:latin typeface="Times New Roman"/>
                <a:cs typeface="Times New Roman"/>
              </a:rPr>
              <a:t> </a:t>
            </a:r>
            <a:r>
              <a:rPr lang="en-US" sz="2000" dirty="0">
                <a:latin typeface="Times New Roman"/>
                <a:cs typeface="Times New Roman"/>
              </a:rPr>
              <a:t>or Higher</a:t>
            </a:r>
            <a:endParaRPr sz="2000" dirty="0">
              <a:latin typeface="Times New Roman"/>
              <a:cs typeface="Times New Roman"/>
            </a:endParaRPr>
          </a:p>
          <a:p>
            <a:pPr>
              <a:lnSpc>
                <a:spcPct val="100000"/>
              </a:lnSpc>
              <a:spcBef>
                <a:spcPts val="40"/>
              </a:spcBef>
              <a:buClr>
                <a:srgbClr val="585858"/>
              </a:buClr>
              <a:buFont typeface="Wingdings"/>
              <a:buChar char=""/>
            </a:pPr>
            <a:endParaRPr sz="2050" dirty="0">
              <a:latin typeface="Times New Roman"/>
              <a:cs typeface="Times New Roman"/>
            </a:endParaRPr>
          </a:p>
          <a:p>
            <a:pPr marL="393700" indent="-381000">
              <a:lnSpc>
                <a:spcPct val="100000"/>
              </a:lnSpc>
              <a:buClr>
                <a:srgbClr val="585858"/>
              </a:buClr>
              <a:buSzPct val="120000"/>
              <a:buFont typeface="Wingdings"/>
              <a:buChar char=""/>
              <a:tabLst>
                <a:tab pos="393065" algn="l"/>
                <a:tab pos="393700" algn="l"/>
              </a:tabLst>
            </a:pPr>
            <a:r>
              <a:rPr sz="2000" dirty="0">
                <a:latin typeface="Times New Roman"/>
                <a:cs typeface="Times New Roman"/>
              </a:rPr>
              <a:t>Browser:</a:t>
            </a:r>
            <a:r>
              <a:rPr sz="2000" spc="-35" dirty="0">
                <a:latin typeface="Times New Roman"/>
                <a:cs typeface="Times New Roman"/>
              </a:rPr>
              <a:t> </a:t>
            </a:r>
            <a:r>
              <a:rPr sz="2000" spc="-5" dirty="0">
                <a:latin typeface="Times New Roman"/>
                <a:cs typeface="Times New Roman"/>
              </a:rPr>
              <a:t>Mozilla</a:t>
            </a:r>
            <a:r>
              <a:rPr sz="2000" spc="-30" dirty="0">
                <a:latin typeface="Times New Roman"/>
                <a:cs typeface="Times New Roman"/>
              </a:rPr>
              <a:t> </a:t>
            </a:r>
            <a:r>
              <a:rPr sz="2000" dirty="0">
                <a:latin typeface="Times New Roman"/>
                <a:cs typeface="Times New Roman"/>
              </a:rPr>
              <a:t>or</a:t>
            </a:r>
            <a:r>
              <a:rPr sz="2000" spc="-5" dirty="0">
                <a:latin typeface="Times New Roman"/>
                <a:cs typeface="Times New Roman"/>
              </a:rPr>
              <a:t> Chrome</a:t>
            </a:r>
            <a:r>
              <a:rPr sz="2000" spc="-15" dirty="0">
                <a:latin typeface="Times New Roman"/>
                <a:cs typeface="Times New Roman"/>
              </a:rPr>
              <a:t> </a:t>
            </a:r>
            <a:r>
              <a:rPr sz="2000" dirty="0">
                <a:latin typeface="Times New Roman"/>
                <a:cs typeface="Times New Roman"/>
              </a:rPr>
              <a:t>(Latest</a:t>
            </a:r>
            <a:r>
              <a:rPr sz="2000" spc="-30" dirty="0">
                <a:latin typeface="Times New Roman"/>
                <a:cs typeface="Times New Roman"/>
              </a:rPr>
              <a:t> </a:t>
            </a:r>
            <a:r>
              <a:rPr sz="2000" dirty="0">
                <a:latin typeface="Times New Roman"/>
                <a:cs typeface="Times New Roman"/>
              </a:rPr>
              <a:t>version)</a:t>
            </a:r>
          </a:p>
          <a:p>
            <a:pPr>
              <a:lnSpc>
                <a:spcPct val="100000"/>
              </a:lnSpc>
              <a:spcBef>
                <a:spcPts val="45"/>
              </a:spcBef>
              <a:buClr>
                <a:srgbClr val="585858"/>
              </a:buClr>
              <a:buFont typeface="Wingdings"/>
              <a:buChar char=""/>
            </a:pPr>
            <a:endParaRPr sz="2050" dirty="0">
              <a:latin typeface="Times New Roman"/>
              <a:cs typeface="Times New Roman"/>
            </a:endParaRPr>
          </a:p>
        </p:txBody>
      </p:sp>
      <p:sp>
        <p:nvSpPr>
          <p:cNvPr id="4" name="Slide Number Placeholder 3"/>
          <p:cNvSpPr>
            <a:spLocks noGrp="1"/>
          </p:cNvSpPr>
          <p:nvPr>
            <p:ph type="sldNum" sz="quarter" idx="7"/>
          </p:nvPr>
        </p:nvSpPr>
        <p:spPr/>
        <p:txBody>
          <a:bodyPr/>
          <a:lstStyle/>
          <a:p>
            <a:fld id="{B6F15528-21DE-4FAA-801E-634DDDAF4B2B}" type="slidenum">
              <a:rPr lang="en-US" smtClean="0"/>
              <a:pPr/>
              <a:t>9</a:t>
            </a:fld>
            <a:endParaRPr lang="en-US"/>
          </a:p>
        </p:txBody>
      </p:sp>
      <p:sp>
        <p:nvSpPr>
          <p:cNvPr id="5" name="Date Placeholder 4"/>
          <p:cNvSpPr>
            <a:spLocks noGrp="1"/>
          </p:cNvSpPr>
          <p:nvPr>
            <p:ph type="dt" sz="half" idx="6"/>
          </p:nvPr>
        </p:nvSpPr>
        <p:spPr/>
        <p:txBody>
          <a:bodyPr/>
          <a:lstStyle/>
          <a:p>
            <a:fld id="{466CD713-BD67-4C1D-ABD0-F0A950643F63}" type="datetime1">
              <a:rPr lang="en-US" smtClean="0"/>
              <a:pPr/>
              <a:t>7/11/2021</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591</TotalTime>
  <Words>970</Words>
  <Application>Microsoft Office PowerPoint</Application>
  <PresentationFormat>Widescreen</PresentationFormat>
  <Paragraphs>157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MT</vt:lpstr>
      <vt:lpstr>Calibri</vt:lpstr>
      <vt:lpstr>Segoe UI Symbol</vt:lpstr>
      <vt:lpstr>Times New Roman</vt:lpstr>
      <vt:lpstr>Wingdings</vt:lpstr>
      <vt:lpstr>Office Theme</vt:lpstr>
      <vt:lpstr>COVID-19 Outbreak Data Analysis and Risk Prediction</vt:lpstr>
      <vt:lpstr>Outline</vt:lpstr>
      <vt:lpstr>Introduction</vt:lpstr>
      <vt:lpstr>PowerPoint Presentation</vt:lpstr>
      <vt:lpstr>Literature Survey</vt:lpstr>
      <vt:lpstr>OBJECTIVES</vt:lpstr>
      <vt:lpstr>METHODOLOGY</vt:lpstr>
      <vt:lpstr>Technologies used</vt:lpstr>
      <vt:lpstr>Requirements</vt:lpstr>
      <vt:lpstr>Brief Overview of Project</vt:lpstr>
      <vt:lpstr>Design</vt:lpstr>
      <vt:lpstr>PowerPoint Presentation</vt:lpstr>
      <vt:lpstr>Implementation</vt:lpstr>
      <vt:lpstr>Implementation</vt:lpstr>
      <vt:lpstr>Implementation</vt:lpstr>
      <vt:lpstr>Implementation</vt:lpstr>
      <vt:lpstr>PowerPoint Presentation</vt:lpstr>
      <vt:lpstr>Implementation</vt:lpstr>
      <vt:lpstr>Implementation</vt:lpstr>
      <vt:lpstr>Implementation</vt:lpstr>
      <vt:lpstr>Implementation</vt:lpstr>
      <vt:lpstr>CONCLUSION</vt:lpstr>
      <vt:lpstr>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 Academic Certificate Authentication System</dc:title>
  <dc:creator>gnanendra prasad thalapaneni</dc:creator>
  <cp:lastModifiedBy>Yashash Venkatesh</cp:lastModifiedBy>
  <cp:revision>86</cp:revision>
  <dcterms:created xsi:type="dcterms:W3CDTF">2021-05-08T11:33:30Z</dcterms:created>
  <dcterms:modified xsi:type="dcterms:W3CDTF">2021-07-11T15:46:03Z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2020-05-11T00:00:00Z</vt:filetime>
  </property>
  <property fmtid="{D5CDD505-2E9C-101B-9397-08002B2CF9AE}" pid="3" name="Creator">
    <vt:lpwstr>Microsoft® PowerPoint® 2016</vt:lpwstr>
  </property>
  <property fmtid="{D5CDD505-2E9C-101B-9397-08002B2CF9AE}" pid="4" name="LastSaved">
    <vt:filetime>2021-05-08T00:00:00Z</vt:filetime>
  </property>
</Properties>
</file>